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77" r:id="rId3"/>
    <p:sldId id="266" r:id="rId4"/>
    <p:sldId id="270" r:id="rId5"/>
    <p:sldId id="264" r:id="rId6"/>
    <p:sldId id="279" r:id="rId7"/>
    <p:sldId id="271" r:id="rId8"/>
    <p:sldId id="280" r:id="rId9"/>
    <p:sldId id="273" r:id="rId10"/>
    <p:sldId id="256" r:id="rId11"/>
    <p:sldId id="27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7E9"/>
    <a:srgbClr val="03A1A4"/>
    <a:srgbClr val="EF3078"/>
    <a:srgbClr val="D9D9D9"/>
    <a:srgbClr val="3B5998"/>
    <a:srgbClr val="EE9524"/>
    <a:srgbClr val="26A6D1"/>
    <a:srgbClr val="D42428"/>
    <a:srgbClr val="E6E6E6"/>
    <a:srgbClr val="3857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09" autoAdjust="0"/>
    <p:restoredTop sz="94660"/>
  </p:normalViewPr>
  <p:slideViewPr>
    <p:cSldViewPr snapToGrid="0">
      <p:cViewPr varScale="1">
        <p:scale>
          <a:sx n="81" d="100"/>
          <a:sy n="81" d="100"/>
        </p:scale>
        <p:origin x="48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8B03F-EB71-410D-A9C3-2D2AC60C84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77EC6C-FF8E-4AAE-B6E8-226BD551F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A6717-B0C0-44C1-A7AA-8C117B3E9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E5E5D-80C9-46B8-B697-9A54A575C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041BB-7A72-43E2-9893-1FF9F3694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86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6CB62-DE42-49E8-BA74-67778CC92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6D53F0-4002-468C-A76A-D5B2444BF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49F17-23EF-4437-9DAC-2E8D15EF1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3A19B-6D9A-433C-B5EF-B8E2C7921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71ADC-190F-451D-9E92-EC6F2D559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921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051EC9-B24C-4BC9-82E4-0B3B7C3CE5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B198D9-BA81-4EAE-AFB9-D4959FA4F4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E91E6-EDA5-4866-AE21-838EE23C0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1A2FF-A882-4128-94DB-655A820AE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BF748-DD2E-44B3-8F36-441D6726E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132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5551-51AF-4DDB-B83F-67EF2048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FF0E7-6F29-41A1-9A79-467FE0B86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19DA6-7E4C-4D81-87A3-3E9AB00D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352FA-B019-45A0-B5B3-429DA0C7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ABD4C-CCFF-4EA8-B0D9-78E1EE447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958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86797-CD77-463D-B20B-E31409F4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73734E-B29A-41DF-966C-F6F9807EC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AC8D4-16DF-418A-B561-315CFB7D1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D482F-CD8A-417A-9180-C3CB13EB5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8BC6B-2238-4F42-8A20-2BBF6D86A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712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2E1D6-8F5E-4D5E-8590-DDF4F314B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BD5BF-F646-45A0-9D45-839B57ECDE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1CB740-2940-49DF-A4ED-1A3FCD5512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705D94-BE73-455C-9FC9-0E9D94662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A971C2-0268-4127-8441-E825F0BC0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F998E0-5F09-4DB4-8AF6-93C733433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676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542A6-5CDE-4103-878C-3FD05FDC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FB54EB-FD62-4AD1-A7BA-94BF3A00A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17967F-F563-4822-B8C7-F9531DF5B0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A9A81E-D741-4C20-AF41-834F0764ED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AE94A0-45ED-473B-A985-354EA7DDFE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646A99-4B06-40C6-BC1F-6DCF5051C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149601-28C7-46D3-98E9-C01731F34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211C91-D0F4-43AB-A65B-B3A4A6CC3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543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DC96D-9259-4193-AA29-9C555513A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399C55-D785-4815-844F-10552A8B0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A0546-62B4-4A71-945D-0CDDF00BE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A51-7F1E-4675-A594-ED6AE654C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58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64601B-CDAA-417C-896A-3EBBF8359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91B993-D7C5-4B2F-978A-53C1EAAC5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B1606-B9AC-4E4C-BDB5-EFB17BF6D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612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716A5-B55C-4E0A-8E80-86F8981F7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B415D-BD3B-4BF1-8702-ACB73F739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A1B6E5-8961-47C3-82F6-84F8209864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15EFA-9CDB-407E-A02C-559361022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583BD7-A3AB-4146-B913-49E0021E1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EE8AB-4161-4B83-B736-16A17329C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524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F0B64-16D0-4DD1-B453-AF6665549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C15406-DEC9-4387-8D9E-76AD25AAB0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3FE20B-13AB-4D94-A3C2-7925ACFD08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CD83F7-4D58-48EE-854B-BBCAA0675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89F3C9-528D-4723-9868-C8EC2755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1BBCA-FD3A-4E60-8E98-F1C2B6193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91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0809AC-7EC4-49E0-990C-A6C64F487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B1242-C231-4EEF-BCE9-DA025AF02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5FF5F-AE2C-4B42-B0CC-0596B671F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0115F-65E7-4948-BBBD-A84F05213A84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D5724-EF5C-4A01-9DE7-01578DB37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064B1-DC35-4C35-A879-FEE290790C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015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1621901" y="1442648"/>
            <a:ext cx="9120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EF3078"/>
                </a:solidFill>
                <a:latin typeface="Tw Cen MT" panose="020B0602020104020603" pitchFamily="34" charset="0"/>
              </a:rPr>
              <a:t>Crafter’s Mask Detector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A81CDB-32D0-44DE-8C97-ED9715A26794}"/>
              </a:ext>
            </a:extLst>
          </p:cNvPr>
          <p:cNvGrpSpPr/>
          <p:nvPr/>
        </p:nvGrpSpPr>
        <p:grpSpPr>
          <a:xfrm>
            <a:off x="4394853" y="5048835"/>
            <a:ext cx="3402294" cy="451824"/>
            <a:chOff x="4679586" y="878988"/>
            <a:chExt cx="1434489" cy="1905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31D10B2-1E82-41AB-86A1-B072302828F6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DB7722A-3558-43A6-B164-DF6A02A376BF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FE304DF-F7E1-42ED-9E9B-4CE7C44D9B16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F54F95C-E83F-4F9D-8AD7-617D43243D98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0EAC4EE-D672-4D5A-8655-7DB7D57CBE0E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8583709-595F-4CE2-B8B0-C47733F186E5}"/>
              </a:ext>
            </a:extLst>
          </p:cNvPr>
          <p:cNvSpPr txBox="1"/>
          <p:nvPr/>
        </p:nvSpPr>
        <p:spPr>
          <a:xfrm>
            <a:off x="2456403" y="2772268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03A1A4"/>
                </a:solidFill>
                <a:latin typeface="Tw Cen MT" panose="020B0602020104020603" pitchFamily="34" charset="0"/>
              </a:rPr>
              <a:t>By Team Code Crafters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3F83E4-1978-462D-82E9-2028E8170B29}"/>
              </a:ext>
            </a:extLst>
          </p:cNvPr>
          <p:cNvSpPr txBox="1"/>
          <p:nvPr/>
        </p:nvSpPr>
        <p:spPr>
          <a:xfrm>
            <a:off x="2456403" y="3537804"/>
            <a:ext cx="7278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Where Coding Meets Art ! </a:t>
            </a:r>
          </a:p>
        </p:txBody>
      </p:sp>
    </p:spTree>
    <p:extLst>
      <p:ext uri="{BB962C8B-B14F-4D97-AF65-F5344CB8AC3E}">
        <p14:creationId xmlns:p14="http://schemas.microsoft.com/office/powerpoint/2010/main" val="66964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8" grpId="0"/>
      <p:bldP spid="2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2456543" y="13181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The Code Crafters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884BCA-1978-49CC-8588-5399D7CABDE7}"/>
              </a:ext>
            </a:extLst>
          </p:cNvPr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01A590-ABA9-4BD2-BD64-376A4C227798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E53B434-A2A6-4C16-99DD-292CE4FD62C4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E5BC96-17A2-4BD5-BA51-10270687E85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A06ACCC-548D-4873-BD3B-AD3CA2C095B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BDE4C1-DAF9-476F-B807-27BE954F6C8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F576B56-D183-486B-A58B-6A3F45976C6E}"/>
              </a:ext>
            </a:extLst>
          </p:cNvPr>
          <p:cNvGrpSpPr/>
          <p:nvPr/>
        </p:nvGrpSpPr>
        <p:grpSpPr>
          <a:xfrm>
            <a:off x="592446" y="1813027"/>
            <a:ext cx="2362200" cy="2362200"/>
            <a:chOff x="1466851" y="1754971"/>
            <a:chExt cx="2362200" cy="23622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BCA921D-B9AA-4886-9A92-1FA7DF4F6B4C}"/>
                </a:ext>
              </a:extLst>
            </p:cNvPr>
            <p:cNvSpPr/>
            <p:nvPr/>
          </p:nvSpPr>
          <p:spPr>
            <a:xfrm>
              <a:off x="1466851" y="1754971"/>
              <a:ext cx="2362200" cy="23622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CFF6072-9009-49B0-9541-DD3A0C18C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811681" y="1907373"/>
              <a:ext cx="1866883" cy="2057396"/>
            </a:xfrm>
            <a:prstGeom prst="ellipse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FDB4DDB-2384-41CE-B69F-697D8498B550}"/>
              </a:ext>
            </a:extLst>
          </p:cNvPr>
          <p:cNvGrpSpPr/>
          <p:nvPr/>
        </p:nvGrpSpPr>
        <p:grpSpPr>
          <a:xfrm>
            <a:off x="3481330" y="1813027"/>
            <a:ext cx="2362200" cy="2362200"/>
            <a:chOff x="4388156" y="1754971"/>
            <a:chExt cx="2362200" cy="2362200"/>
          </a:xfrm>
          <a:solidFill>
            <a:srgbClr val="03A1A4"/>
          </a:solidFill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DE73BA8-A848-48A0-86A6-513A02B9E658}"/>
                </a:ext>
              </a:extLst>
            </p:cNvPr>
            <p:cNvSpPr/>
            <p:nvPr/>
          </p:nvSpPr>
          <p:spPr>
            <a:xfrm>
              <a:off x="4388156" y="1754971"/>
              <a:ext cx="2362200" cy="2362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0DF5F52-7DB0-43D8-B60A-AC6174D65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740510" y="1907373"/>
              <a:ext cx="1856222" cy="2057396"/>
            </a:xfrm>
            <a:prstGeom prst="ellipse">
              <a:avLst/>
            </a:prstGeom>
            <a:grpFill/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ECA722-1D52-4E62-A2B4-8D2417CAE5E0}"/>
              </a:ext>
            </a:extLst>
          </p:cNvPr>
          <p:cNvGrpSpPr/>
          <p:nvPr/>
        </p:nvGrpSpPr>
        <p:grpSpPr>
          <a:xfrm>
            <a:off x="6370214" y="1813027"/>
            <a:ext cx="2362200" cy="2362200"/>
            <a:chOff x="7245656" y="1754971"/>
            <a:chExt cx="2362200" cy="2362200"/>
          </a:xfrm>
          <a:solidFill>
            <a:srgbClr val="EE9524"/>
          </a:solidFill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7952EFE-8A85-4A1A-BE4C-7F5FAA5E0D4C}"/>
                </a:ext>
              </a:extLst>
            </p:cNvPr>
            <p:cNvSpPr/>
            <p:nvPr/>
          </p:nvSpPr>
          <p:spPr>
            <a:xfrm>
              <a:off x="7245656" y="1754971"/>
              <a:ext cx="2362200" cy="2362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50DD15D-2D1C-4460-8BF9-7AAE476A0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01814" y="1904502"/>
              <a:ext cx="2049884" cy="2063138"/>
            </a:xfrm>
            <a:prstGeom prst="ellipse">
              <a:avLst/>
            </a:prstGeom>
            <a:grpFill/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D0BAF7-4A86-4CD9-A3B6-0558076C3D0D}"/>
              </a:ext>
            </a:extLst>
          </p:cNvPr>
          <p:cNvGrpSpPr/>
          <p:nvPr/>
        </p:nvGrpSpPr>
        <p:grpSpPr>
          <a:xfrm>
            <a:off x="9259098" y="1813027"/>
            <a:ext cx="2362200" cy="2362200"/>
            <a:chOff x="9299151" y="1754971"/>
            <a:chExt cx="2362200" cy="236220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444E1F2-1A40-4AC3-B65F-C377F6D8E9D4}"/>
                </a:ext>
              </a:extLst>
            </p:cNvPr>
            <p:cNvSpPr/>
            <p:nvPr/>
          </p:nvSpPr>
          <p:spPr>
            <a:xfrm>
              <a:off x="9299151" y="1754971"/>
              <a:ext cx="2362200" cy="2362200"/>
            </a:xfrm>
            <a:prstGeom prst="ellipse">
              <a:avLst/>
            </a:prstGeom>
            <a:solidFill>
              <a:srgbClr val="3B59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A1C82EE-8B56-4166-AAE8-E478EDCAE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86033" y="1900597"/>
              <a:ext cx="1914500" cy="2070948"/>
            </a:xfrm>
            <a:prstGeom prst="ellipse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45D651D-5285-469C-B481-35FD5F9B5482}"/>
              </a:ext>
            </a:extLst>
          </p:cNvPr>
          <p:cNvGrpSpPr/>
          <p:nvPr/>
        </p:nvGrpSpPr>
        <p:grpSpPr>
          <a:xfrm>
            <a:off x="570702" y="1881607"/>
            <a:ext cx="662608" cy="662608"/>
            <a:chOff x="662610" y="2054088"/>
            <a:chExt cx="662608" cy="662608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0A9EC0C-AA18-4154-A3C0-3A0631C299B9}"/>
                </a:ext>
              </a:extLst>
            </p:cNvPr>
            <p:cNvSpPr/>
            <p:nvPr/>
          </p:nvSpPr>
          <p:spPr>
            <a:xfrm>
              <a:off x="662610" y="2054088"/>
              <a:ext cx="662608" cy="662608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B42CAC0-16C2-4BBB-B4C7-CEAEB4786BE7}"/>
                </a:ext>
              </a:extLst>
            </p:cNvPr>
            <p:cNvSpPr txBox="1"/>
            <p:nvPr/>
          </p:nvSpPr>
          <p:spPr>
            <a:xfrm>
              <a:off x="662610" y="2123782"/>
              <a:ext cx="6626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01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EAAF5A1-22F9-49D1-8D1C-733592CC5FF7}"/>
              </a:ext>
            </a:extLst>
          </p:cNvPr>
          <p:cNvGrpSpPr/>
          <p:nvPr/>
        </p:nvGrpSpPr>
        <p:grpSpPr>
          <a:xfrm>
            <a:off x="3481330" y="1881607"/>
            <a:ext cx="662608" cy="662608"/>
            <a:chOff x="662610" y="2054088"/>
            <a:chExt cx="662608" cy="662608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79208F9-04C2-4CE8-9F09-D54CFD2E68BB}"/>
                </a:ext>
              </a:extLst>
            </p:cNvPr>
            <p:cNvSpPr/>
            <p:nvPr/>
          </p:nvSpPr>
          <p:spPr>
            <a:xfrm>
              <a:off x="662610" y="2054088"/>
              <a:ext cx="662608" cy="662608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76B9264-56FA-4D9E-A749-220D6BB34FE8}"/>
                </a:ext>
              </a:extLst>
            </p:cNvPr>
            <p:cNvSpPr txBox="1"/>
            <p:nvPr/>
          </p:nvSpPr>
          <p:spPr>
            <a:xfrm>
              <a:off x="662610" y="2123782"/>
              <a:ext cx="6626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02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E530715-386F-4009-A8EF-D30D61CC1B17}"/>
              </a:ext>
            </a:extLst>
          </p:cNvPr>
          <p:cNvGrpSpPr/>
          <p:nvPr/>
        </p:nvGrpSpPr>
        <p:grpSpPr>
          <a:xfrm>
            <a:off x="6348472" y="1881607"/>
            <a:ext cx="662608" cy="662608"/>
            <a:chOff x="662610" y="2054088"/>
            <a:chExt cx="662608" cy="662608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591C092-0076-4123-8BD2-B64B25967B0F}"/>
                </a:ext>
              </a:extLst>
            </p:cNvPr>
            <p:cNvSpPr/>
            <p:nvPr/>
          </p:nvSpPr>
          <p:spPr>
            <a:xfrm>
              <a:off x="662610" y="2054088"/>
              <a:ext cx="662608" cy="662608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AB32B29-67A3-4CFF-B2CA-D911D4A1728A}"/>
                </a:ext>
              </a:extLst>
            </p:cNvPr>
            <p:cNvSpPr txBox="1"/>
            <p:nvPr/>
          </p:nvSpPr>
          <p:spPr>
            <a:xfrm>
              <a:off x="662610" y="2123782"/>
              <a:ext cx="6626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03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DC4415A-F36F-4ACA-AB85-FB0581874A35}"/>
              </a:ext>
            </a:extLst>
          </p:cNvPr>
          <p:cNvGrpSpPr/>
          <p:nvPr/>
        </p:nvGrpSpPr>
        <p:grpSpPr>
          <a:xfrm>
            <a:off x="9259098" y="1881607"/>
            <a:ext cx="662608" cy="662608"/>
            <a:chOff x="662610" y="2054088"/>
            <a:chExt cx="662608" cy="662608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D567D0A-A07B-4AA6-A817-3126CDB8CB06}"/>
                </a:ext>
              </a:extLst>
            </p:cNvPr>
            <p:cNvSpPr/>
            <p:nvPr/>
          </p:nvSpPr>
          <p:spPr>
            <a:xfrm>
              <a:off x="662610" y="2054088"/>
              <a:ext cx="662608" cy="662608"/>
            </a:xfrm>
            <a:prstGeom prst="ellipse">
              <a:avLst/>
            </a:prstGeom>
            <a:solidFill>
              <a:srgbClr val="3B59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3233F5-4DBD-4971-BC77-D77BC45F68FB}"/>
                </a:ext>
              </a:extLst>
            </p:cNvPr>
            <p:cNvSpPr txBox="1"/>
            <p:nvPr/>
          </p:nvSpPr>
          <p:spPr>
            <a:xfrm>
              <a:off x="662610" y="2123782"/>
              <a:ext cx="6626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04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6CBB3D-F228-4F69-8E5D-E460C2E4DCC7}"/>
              </a:ext>
            </a:extLst>
          </p:cNvPr>
          <p:cNvGrpSpPr/>
          <p:nvPr/>
        </p:nvGrpSpPr>
        <p:grpSpPr>
          <a:xfrm>
            <a:off x="466266" y="4474192"/>
            <a:ext cx="2644771" cy="1083942"/>
            <a:chOff x="466266" y="4416136"/>
            <a:chExt cx="2644771" cy="108394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9170594-DC5A-4C57-8C42-57485A914C6B}"/>
                </a:ext>
              </a:extLst>
            </p:cNvPr>
            <p:cNvSpPr txBox="1"/>
            <p:nvPr/>
          </p:nvSpPr>
          <p:spPr>
            <a:xfrm>
              <a:off x="466266" y="4416136"/>
              <a:ext cx="2644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EF3078"/>
                  </a:solidFill>
                  <a:latin typeface="Tw Cen MT" panose="020B0602020104020603" pitchFamily="34" charset="0"/>
                </a:rPr>
                <a:t>Harsh Modi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3881332-ED05-4853-9880-2C2C4338D6FB}"/>
                </a:ext>
              </a:extLst>
            </p:cNvPr>
            <p:cNvSpPr txBox="1"/>
            <p:nvPr/>
          </p:nvSpPr>
          <p:spPr>
            <a:xfrm>
              <a:off x="466266" y="4853747"/>
              <a:ext cx="26447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Front End Developer &amp;</a:t>
              </a:r>
            </a:p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UI Designer 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9E4E6B7-271A-4FE4-A0B4-EC52F3D8AD07}"/>
              </a:ext>
            </a:extLst>
          </p:cNvPr>
          <p:cNvGrpSpPr/>
          <p:nvPr/>
        </p:nvGrpSpPr>
        <p:grpSpPr>
          <a:xfrm>
            <a:off x="3344736" y="4474192"/>
            <a:ext cx="2644771" cy="1360941"/>
            <a:chOff x="3344736" y="4416136"/>
            <a:chExt cx="2644771" cy="1360941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83D4B57-4051-43B4-B0BE-84AD584D16C6}"/>
                </a:ext>
              </a:extLst>
            </p:cNvPr>
            <p:cNvSpPr txBox="1"/>
            <p:nvPr/>
          </p:nvSpPr>
          <p:spPr>
            <a:xfrm>
              <a:off x="3344736" y="4416136"/>
              <a:ext cx="2644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Abhishek Gupta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EDC0D6-4015-4882-9F9A-47C32850AEDF}"/>
                </a:ext>
              </a:extLst>
            </p:cNvPr>
            <p:cNvSpPr txBox="1"/>
            <p:nvPr/>
          </p:nvSpPr>
          <p:spPr>
            <a:xfrm>
              <a:off x="3344736" y="4853747"/>
              <a:ext cx="264477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Front End Developer &amp;</a:t>
              </a:r>
            </a:p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 UI Designer </a:t>
              </a:r>
            </a:p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BE1150E-EDCD-4EF1-A5A3-ECB8E1F3DCF5}"/>
              </a:ext>
            </a:extLst>
          </p:cNvPr>
          <p:cNvGrpSpPr/>
          <p:nvPr/>
        </p:nvGrpSpPr>
        <p:grpSpPr>
          <a:xfrm>
            <a:off x="6392877" y="4474192"/>
            <a:ext cx="2644771" cy="1083942"/>
            <a:chOff x="6392877" y="4416136"/>
            <a:chExt cx="2644771" cy="108394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0617F91-C4BF-488D-A8B4-30A7C0D85066}"/>
                </a:ext>
              </a:extLst>
            </p:cNvPr>
            <p:cNvSpPr txBox="1"/>
            <p:nvPr/>
          </p:nvSpPr>
          <p:spPr>
            <a:xfrm>
              <a:off x="6392877" y="4416136"/>
              <a:ext cx="2644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EE9524"/>
                  </a:solidFill>
                  <a:latin typeface="Tw Cen MT" panose="020B0602020104020603" pitchFamily="34" charset="0"/>
                </a:rPr>
                <a:t>Abhishek Sharma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07181CC-17AD-4D09-9CD2-106B380BB0C4}"/>
                </a:ext>
              </a:extLst>
            </p:cNvPr>
            <p:cNvSpPr txBox="1"/>
            <p:nvPr/>
          </p:nvSpPr>
          <p:spPr>
            <a:xfrm>
              <a:off x="6392877" y="4853747"/>
              <a:ext cx="26447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Animation, Logo &amp; Voice Assistant Developer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99FCE56-9499-4A8E-8C1C-07D36C0E4E9F}"/>
              </a:ext>
            </a:extLst>
          </p:cNvPr>
          <p:cNvGrpSpPr/>
          <p:nvPr/>
        </p:nvGrpSpPr>
        <p:grpSpPr>
          <a:xfrm>
            <a:off x="9271347" y="4474192"/>
            <a:ext cx="2644771" cy="1083942"/>
            <a:chOff x="9271347" y="4416136"/>
            <a:chExt cx="2644771" cy="108394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C12C4D2-E980-4C6D-A698-FD461D5DB036}"/>
                </a:ext>
              </a:extLst>
            </p:cNvPr>
            <p:cNvSpPr txBox="1"/>
            <p:nvPr/>
          </p:nvSpPr>
          <p:spPr>
            <a:xfrm>
              <a:off x="9271347" y="4416136"/>
              <a:ext cx="2644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3B5998"/>
                  </a:solidFill>
                  <a:latin typeface="Tw Cen MT" panose="020B0602020104020603" pitchFamily="34" charset="0"/>
                </a:rPr>
                <a:t>Ishaan Dwivedi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87A30EB-1580-4F98-8A3A-F23533BF46BC}"/>
                </a:ext>
              </a:extLst>
            </p:cNvPr>
            <p:cNvSpPr txBox="1"/>
            <p:nvPr/>
          </p:nvSpPr>
          <p:spPr>
            <a:xfrm>
              <a:off x="9271347" y="4853747"/>
              <a:ext cx="26447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Web Integration &amp; ML Model Developer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47779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1599687" y="2659559"/>
            <a:ext cx="89925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T H A N K S  F O R  W A T C H I N 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884BCA-1978-49CC-8588-5399D7CABDE7}"/>
              </a:ext>
            </a:extLst>
          </p:cNvPr>
          <p:cNvGrpSpPr/>
          <p:nvPr/>
        </p:nvGrpSpPr>
        <p:grpSpPr>
          <a:xfrm>
            <a:off x="5378756" y="6145070"/>
            <a:ext cx="1434489" cy="190500"/>
            <a:chOff x="4679586" y="878988"/>
            <a:chExt cx="1434489" cy="1905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01A590-ABA9-4BD2-BD64-376A4C227798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E53B434-A2A6-4C16-99DD-292CE4FD62C4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E5BC96-17A2-4BD5-BA51-10270687E85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A06ACCC-548D-4873-BD3B-AD3CA2C095B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BDE4C1-DAF9-476F-B807-27BE954F6C8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0AD5817-10C9-4E0E-A247-63D6F743F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755" y="1203543"/>
            <a:ext cx="1244104" cy="124410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4E84231-EE18-4449-8B62-3522518AED8F}"/>
              </a:ext>
            </a:extLst>
          </p:cNvPr>
          <p:cNvGrpSpPr/>
          <p:nvPr/>
        </p:nvGrpSpPr>
        <p:grpSpPr>
          <a:xfrm>
            <a:off x="3471021" y="4346733"/>
            <a:ext cx="3504527" cy="587348"/>
            <a:chOff x="870389" y="4440352"/>
            <a:chExt cx="3504527" cy="58734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C315B02-1728-46A5-BFC8-872FCA12B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389" y="4440352"/>
              <a:ext cx="587350" cy="58734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291DA5F-6C0C-4BC9-9BBC-4763A7A72827}"/>
                </a:ext>
              </a:extLst>
            </p:cNvPr>
            <p:cNvSpPr txBox="1"/>
            <p:nvPr/>
          </p:nvSpPr>
          <p:spPr>
            <a:xfrm>
              <a:off x="1164064" y="4533971"/>
              <a:ext cx="32108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>
                  <a:solidFill>
                    <a:srgbClr val="3B5998"/>
                  </a:solidFill>
                  <a:latin typeface="Tw Cen MT" panose="020B0602020104020603" pitchFamily="34" charset="0"/>
                </a:rPr>
                <a:t>CodeCrafters</a:t>
              </a:r>
              <a:endParaRPr lang="en-US" sz="2000" dirty="0">
                <a:solidFill>
                  <a:srgbClr val="3B5998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BA08C8-2816-4D90-8F51-13DDE57D9B02}"/>
              </a:ext>
            </a:extLst>
          </p:cNvPr>
          <p:cNvGrpSpPr/>
          <p:nvPr/>
        </p:nvGrpSpPr>
        <p:grpSpPr>
          <a:xfrm>
            <a:off x="6436025" y="4346733"/>
            <a:ext cx="3552352" cy="587348"/>
            <a:chOff x="4514321" y="4440352"/>
            <a:chExt cx="3552352" cy="58734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6AD75AC-7B33-4856-AEEB-43C097932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4321" y="4440352"/>
              <a:ext cx="587348" cy="58734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E6D7D2D-B60E-493F-9C97-225632E1B707}"/>
                </a:ext>
              </a:extLst>
            </p:cNvPr>
            <p:cNvSpPr txBox="1"/>
            <p:nvPr/>
          </p:nvSpPr>
          <p:spPr>
            <a:xfrm>
              <a:off x="4855821" y="4533971"/>
              <a:ext cx="32108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26A6D1"/>
                  </a:solidFill>
                  <a:latin typeface="Tw Cen MT" panose="020B0602020104020603" pitchFamily="34" charset="0"/>
                </a:rPr>
                <a:t>@</a:t>
              </a:r>
              <a:r>
                <a:rPr lang="en-US" sz="2000" dirty="0" err="1">
                  <a:solidFill>
                    <a:srgbClr val="26A6D1"/>
                  </a:solidFill>
                  <a:latin typeface="Tw Cen MT" panose="020B0602020104020603" pitchFamily="34" charset="0"/>
                </a:rPr>
                <a:t>CodeCrafters</a:t>
              </a:r>
              <a:endParaRPr lang="en-US" sz="2000" dirty="0">
                <a:solidFill>
                  <a:srgbClr val="26A6D1"/>
                </a:solidFill>
                <a:latin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84681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2635966" y="109236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Nothing Serious , Just Relax !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A81CDB-32D0-44DE-8C97-ED9715A26794}"/>
              </a:ext>
            </a:extLst>
          </p:cNvPr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31D10B2-1E82-41AB-86A1-B072302828F6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DB7722A-3558-43A6-B164-DF6A02A376BF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FE304DF-F7E1-42ED-9E9B-4CE7C44D9B16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F54F95C-E83F-4F9D-8AD7-617D43243D98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0EAC4EE-D672-4D5A-8655-7DB7D57CBE0E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4338F0A-8248-4C7F-A630-F8BFCE52D3AA}"/>
              </a:ext>
            </a:extLst>
          </p:cNvPr>
          <p:cNvGrpSpPr/>
          <p:nvPr/>
        </p:nvGrpSpPr>
        <p:grpSpPr>
          <a:xfrm>
            <a:off x="2635966" y="5551438"/>
            <a:ext cx="6791601" cy="1695915"/>
            <a:chOff x="2795389" y="3874286"/>
            <a:chExt cx="6791601" cy="169591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82A5AAB-A3CF-4918-97C8-8B57985F7526}"/>
                </a:ext>
              </a:extLst>
            </p:cNvPr>
            <p:cNvSpPr txBox="1"/>
            <p:nvPr/>
          </p:nvSpPr>
          <p:spPr>
            <a:xfrm>
              <a:off x="4168474" y="3874286"/>
              <a:ext cx="40454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A Blissful Yoga Day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4F4BCEC-0127-47F1-895D-949414E51E68}"/>
                </a:ext>
              </a:extLst>
            </p:cNvPr>
            <p:cNvSpPr txBox="1"/>
            <p:nvPr/>
          </p:nvSpPr>
          <p:spPr>
            <a:xfrm>
              <a:off x="4868805" y="4379315"/>
              <a:ext cx="2644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2060"/>
                  </a:solidFill>
                  <a:latin typeface="Tw Cen MT" panose="020B0602020104020603" pitchFamily="34" charset="0"/>
                </a:rPr>
                <a:t>21st June 2020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3AC053-9CD5-4CF1-A37E-8A815572BF59}"/>
                </a:ext>
              </a:extLst>
            </p:cNvPr>
            <p:cNvSpPr txBox="1"/>
            <p:nvPr/>
          </p:nvSpPr>
          <p:spPr>
            <a:xfrm>
              <a:off x="4868805" y="4816926"/>
              <a:ext cx="2644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0CC3266-0814-40CF-8FB7-59068666DA92}"/>
                </a:ext>
              </a:extLst>
            </p:cNvPr>
            <p:cNvSpPr txBox="1"/>
            <p:nvPr/>
          </p:nvSpPr>
          <p:spPr>
            <a:xfrm>
              <a:off x="2795389" y="5200869"/>
              <a:ext cx="6791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151FCC-6272-4C29-A7AE-8E4A997DE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929" y="1740414"/>
            <a:ext cx="7458339" cy="3053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1651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2456543" y="13181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COVID-19 I N  WORLD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884BCA-1978-49CC-8588-5399D7CABDE7}"/>
              </a:ext>
            </a:extLst>
          </p:cNvPr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01A590-ABA9-4BD2-BD64-376A4C227798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E53B434-A2A6-4C16-99DD-292CE4FD62C4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E5BC96-17A2-4BD5-BA51-10270687E85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A06ACCC-548D-4873-BD3B-AD3CA2C095B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BDE4C1-DAF9-476F-B807-27BE954F6C8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F89C54C-8427-4B5C-AC9B-2F22D8DEB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36" y="1490982"/>
            <a:ext cx="10659834" cy="5171360"/>
          </a:xfrm>
          <a:prstGeom prst="rect">
            <a:avLst/>
          </a:prstGeom>
        </p:spPr>
      </p:pic>
      <p:grpSp>
        <p:nvGrpSpPr>
          <p:cNvPr id="122" name="Group 121">
            <a:extLst>
              <a:ext uri="{FF2B5EF4-FFF2-40B4-BE49-F238E27FC236}">
                <a16:creationId xmlns:a16="http://schemas.microsoft.com/office/drawing/2014/main" id="{18B8E6B1-9215-4519-9B3A-0E406EB5408E}"/>
              </a:ext>
            </a:extLst>
          </p:cNvPr>
          <p:cNvGrpSpPr/>
          <p:nvPr/>
        </p:nvGrpSpPr>
        <p:grpSpPr>
          <a:xfrm>
            <a:off x="2410187" y="3326059"/>
            <a:ext cx="454482" cy="454482"/>
            <a:chOff x="8415130" y="2849217"/>
            <a:chExt cx="450574" cy="450574"/>
          </a:xfrm>
        </p:grpSpPr>
        <p:sp>
          <p:nvSpPr>
            <p:cNvPr id="123" name="Teardrop 122">
              <a:extLst>
                <a:ext uri="{FF2B5EF4-FFF2-40B4-BE49-F238E27FC236}">
                  <a16:creationId xmlns:a16="http://schemas.microsoft.com/office/drawing/2014/main" id="{C103449C-7297-4473-B0D8-42D47FC5F07F}"/>
                </a:ext>
              </a:extLst>
            </p:cNvPr>
            <p:cNvSpPr/>
            <p:nvPr/>
          </p:nvSpPr>
          <p:spPr>
            <a:xfrm rot="8100000">
              <a:off x="8415130" y="2849217"/>
              <a:ext cx="450574" cy="450574"/>
            </a:xfrm>
            <a:prstGeom prst="teardrop">
              <a:avLst>
                <a:gd name="adj" fmla="val 124123"/>
              </a:avLst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C0C3CE0C-B677-4D39-9582-297F0B6399C5}"/>
                </a:ext>
              </a:extLst>
            </p:cNvPr>
            <p:cNvSpPr/>
            <p:nvPr/>
          </p:nvSpPr>
          <p:spPr>
            <a:xfrm>
              <a:off x="8545167" y="2979254"/>
              <a:ext cx="190500" cy="190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6410F76B-ACE8-482E-9F2E-8C9D0DC19558}"/>
              </a:ext>
            </a:extLst>
          </p:cNvPr>
          <p:cNvGrpSpPr/>
          <p:nvPr/>
        </p:nvGrpSpPr>
        <p:grpSpPr>
          <a:xfrm>
            <a:off x="3531444" y="5790629"/>
            <a:ext cx="454482" cy="454482"/>
            <a:chOff x="8415130" y="2849217"/>
            <a:chExt cx="450574" cy="450574"/>
          </a:xfrm>
        </p:grpSpPr>
        <p:sp>
          <p:nvSpPr>
            <p:cNvPr id="138" name="Teardrop 137">
              <a:extLst>
                <a:ext uri="{FF2B5EF4-FFF2-40B4-BE49-F238E27FC236}">
                  <a16:creationId xmlns:a16="http://schemas.microsoft.com/office/drawing/2014/main" id="{1019AC47-7E19-401E-AD31-23CB33349B9D}"/>
                </a:ext>
              </a:extLst>
            </p:cNvPr>
            <p:cNvSpPr/>
            <p:nvPr/>
          </p:nvSpPr>
          <p:spPr>
            <a:xfrm rot="8100000">
              <a:off x="8415130" y="2849217"/>
              <a:ext cx="450574" cy="450574"/>
            </a:xfrm>
            <a:prstGeom prst="teardrop">
              <a:avLst>
                <a:gd name="adj" fmla="val 124123"/>
              </a:avLst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23AA77A5-A5C2-4FF2-89E2-C233C1034116}"/>
                </a:ext>
              </a:extLst>
            </p:cNvPr>
            <p:cNvSpPr/>
            <p:nvPr/>
          </p:nvSpPr>
          <p:spPr>
            <a:xfrm>
              <a:off x="8545167" y="2979254"/>
              <a:ext cx="190500" cy="190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1A9E2F7-BA82-40F4-9484-07FAFC90D699}"/>
              </a:ext>
            </a:extLst>
          </p:cNvPr>
          <p:cNvGrpSpPr/>
          <p:nvPr/>
        </p:nvGrpSpPr>
        <p:grpSpPr>
          <a:xfrm>
            <a:off x="9412796" y="5267319"/>
            <a:ext cx="454482" cy="454482"/>
            <a:chOff x="8415130" y="2849217"/>
            <a:chExt cx="450574" cy="450574"/>
          </a:xfrm>
        </p:grpSpPr>
        <p:sp>
          <p:nvSpPr>
            <p:cNvPr id="141" name="Teardrop 140">
              <a:extLst>
                <a:ext uri="{FF2B5EF4-FFF2-40B4-BE49-F238E27FC236}">
                  <a16:creationId xmlns:a16="http://schemas.microsoft.com/office/drawing/2014/main" id="{3BED9FCE-65E2-4115-80DD-A60FFE1034A0}"/>
                </a:ext>
              </a:extLst>
            </p:cNvPr>
            <p:cNvSpPr/>
            <p:nvPr/>
          </p:nvSpPr>
          <p:spPr>
            <a:xfrm rot="8100000">
              <a:off x="8415130" y="2849217"/>
              <a:ext cx="450574" cy="450574"/>
            </a:xfrm>
            <a:prstGeom prst="teardrop">
              <a:avLst>
                <a:gd name="adj" fmla="val 124123"/>
              </a:avLst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7F44562-D59D-408E-B57D-7ACBE84F1BC0}"/>
                </a:ext>
              </a:extLst>
            </p:cNvPr>
            <p:cNvSpPr/>
            <p:nvPr/>
          </p:nvSpPr>
          <p:spPr>
            <a:xfrm>
              <a:off x="8545167" y="2979254"/>
              <a:ext cx="190500" cy="190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9175456-F332-4C25-BE20-CF36D005179A}"/>
              </a:ext>
            </a:extLst>
          </p:cNvPr>
          <p:cNvGrpSpPr/>
          <p:nvPr/>
        </p:nvGrpSpPr>
        <p:grpSpPr>
          <a:xfrm>
            <a:off x="7762474" y="4118369"/>
            <a:ext cx="454482" cy="454482"/>
            <a:chOff x="8415130" y="2849217"/>
            <a:chExt cx="450574" cy="450574"/>
          </a:xfrm>
        </p:grpSpPr>
        <p:sp>
          <p:nvSpPr>
            <p:cNvPr id="144" name="Teardrop 143">
              <a:extLst>
                <a:ext uri="{FF2B5EF4-FFF2-40B4-BE49-F238E27FC236}">
                  <a16:creationId xmlns:a16="http://schemas.microsoft.com/office/drawing/2014/main" id="{FAFF94B8-C181-4B74-AB79-5E1FE7F043BC}"/>
                </a:ext>
              </a:extLst>
            </p:cNvPr>
            <p:cNvSpPr/>
            <p:nvPr/>
          </p:nvSpPr>
          <p:spPr>
            <a:xfrm rot="8100000">
              <a:off x="8415130" y="2849217"/>
              <a:ext cx="450574" cy="450574"/>
            </a:xfrm>
            <a:prstGeom prst="teardrop">
              <a:avLst>
                <a:gd name="adj" fmla="val 124123"/>
              </a:avLst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84A0F20-79CC-42DF-9D0D-9277D1AFE160}"/>
                </a:ext>
              </a:extLst>
            </p:cNvPr>
            <p:cNvSpPr/>
            <p:nvPr/>
          </p:nvSpPr>
          <p:spPr>
            <a:xfrm>
              <a:off x="8545167" y="2979254"/>
              <a:ext cx="190500" cy="190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95D7BEB-A22A-440A-A580-581BACD62571}"/>
              </a:ext>
            </a:extLst>
          </p:cNvPr>
          <p:cNvGrpSpPr/>
          <p:nvPr/>
        </p:nvGrpSpPr>
        <p:grpSpPr>
          <a:xfrm>
            <a:off x="4158285" y="2384345"/>
            <a:ext cx="454482" cy="454482"/>
            <a:chOff x="8415130" y="2849217"/>
            <a:chExt cx="450574" cy="450574"/>
          </a:xfrm>
        </p:grpSpPr>
        <p:sp>
          <p:nvSpPr>
            <p:cNvPr id="147" name="Teardrop 146">
              <a:extLst>
                <a:ext uri="{FF2B5EF4-FFF2-40B4-BE49-F238E27FC236}">
                  <a16:creationId xmlns:a16="http://schemas.microsoft.com/office/drawing/2014/main" id="{64FAAD81-07EF-4B63-859A-3BCEF892160D}"/>
                </a:ext>
              </a:extLst>
            </p:cNvPr>
            <p:cNvSpPr/>
            <p:nvPr/>
          </p:nvSpPr>
          <p:spPr>
            <a:xfrm rot="8100000">
              <a:off x="8415130" y="2849217"/>
              <a:ext cx="450574" cy="450574"/>
            </a:xfrm>
            <a:prstGeom prst="teardrop">
              <a:avLst>
                <a:gd name="adj" fmla="val 124123"/>
              </a:avLst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B4D08C75-E6B8-49D5-832B-34125C4ACF53}"/>
                </a:ext>
              </a:extLst>
            </p:cNvPr>
            <p:cNvSpPr/>
            <p:nvPr/>
          </p:nvSpPr>
          <p:spPr>
            <a:xfrm>
              <a:off x="8545167" y="2979254"/>
              <a:ext cx="190500" cy="190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C7012AAB-9E7E-4015-8F6F-9D9D89EF1050}"/>
              </a:ext>
            </a:extLst>
          </p:cNvPr>
          <p:cNvGrpSpPr/>
          <p:nvPr/>
        </p:nvGrpSpPr>
        <p:grpSpPr>
          <a:xfrm>
            <a:off x="7904859" y="2712377"/>
            <a:ext cx="454482" cy="454482"/>
            <a:chOff x="8415130" y="2849217"/>
            <a:chExt cx="450574" cy="450574"/>
          </a:xfrm>
        </p:grpSpPr>
        <p:sp>
          <p:nvSpPr>
            <p:cNvPr id="150" name="Teardrop 149">
              <a:extLst>
                <a:ext uri="{FF2B5EF4-FFF2-40B4-BE49-F238E27FC236}">
                  <a16:creationId xmlns:a16="http://schemas.microsoft.com/office/drawing/2014/main" id="{831B7E62-2009-4927-AD6F-6BCF94FB9A86}"/>
                </a:ext>
              </a:extLst>
            </p:cNvPr>
            <p:cNvSpPr/>
            <p:nvPr/>
          </p:nvSpPr>
          <p:spPr>
            <a:xfrm rot="8100000">
              <a:off x="8415130" y="2849217"/>
              <a:ext cx="450574" cy="450574"/>
            </a:xfrm>
            <a:prstGeom prst="teardrop">
              <a:avLst>
                <a:gd name="adj" fmla="val 124123"/>
              </a:avLst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3CF568F7-C970-4A3C-AB02-AA36C66281F3}"/>
                </a:ext>
              </a:extLst>
            </p:cNvPr>
            <p:cNvSpPr/>
            <p:nvPr/>
          </p:nvSpPr>
          <p:spPr>
            <a:xfrm>
              <a:off x="8545167" y="2979254"/>
              <a:ext cx="190500" cy="190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EC2EEFF-40DC-46A9-BBD0-ABADF28AD42B}"/>
              </a:ext>
            </a:extLst>
          </p:cNvPr>
          <p:cNvGrpSpPr/>
          <p:nvPr/>
        </p:nvGrpSpPr>
        <p:grpSpPr>
          <a:xfrm>
            <a:off x="1697831" y="2145507"/>
            <a:ext cx="939597" cy="1180552"/>
            <a:chOff x="1697831" y="2145507"/>
            <a:chExt cx="939597" cy="1180552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27D0E2B9-11BB-4EB8-BD39-7B6E222EB39E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 flipH="1" flipV="1">
              <a:off x="1995170" y="2154485"/>
              <a:ext cx="642258" cy="1171574"/>
            </a:xfrm>
            <a:prstGeom prst="line">
              <a:avLst/>
            </a:prstGeom>
            <a:ln w="9525">
              <a:solidFill>
                <a:srgbClr val="EF3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2F7ACD0-C135-423D-AB78-0AB13DE76A9D}"/>
                </a:ext>
              </a:extLst>
            </p:cNvPr>
            <p:cNvCxnSpPr/>
            <p:nvPr/>
          </p:nvCxnSpPr>
          <p:spPr>
            <a:xfrm flipH="1">
              <a:off x="1697831" y="2145507"/>
              <a:ext cx="295276" cy="0"/>
            </a:xfrm>
            <a:prstGeom prst="line">
              <a:avLst/>
            </a:prstGeom>
            <a:ln w="9525">
              <a:solidFill>
                <a:srgbClr val="EF3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C44862A0-965E-42AB-8779-67AF9E6BEA84}"/>
              </a:ext>
            </a:extLst>
          </p:cNvPr>
          <p:cNvSpPr txBox="1"/>
          <p:nvPr/>
        </p:nvSpPr>
        <p:spPr>
          <a:xfrm>
            <a:off x="-417817" y="1985916"/>
            <a:ext cx="2126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EF3078"/>
                </a:solidFill>
                <a:latin typeface="Tw Cen MT" panose="020B0602020104020603" pitchFamily="34" charset="0"/>
              </a:rPr>
              <a:t>2.3 M</a:t>
            </a: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6B65598D-D10B-4FB6-83E4-387926B45B72}"/>
              </a:ext>
            </a:extLst>
          </p:cNvPr>
          <p:cNvGrpSpPr/>
          <p:nvPr/>
        </p:nvGrpSpPr>
        <p:grpSpPr>
          <a:xfrm>
            <a:off x="2689225" y="5117517"/>
            <a:ext cx="1069460" cy="673113"/>
            <a:chOff x="1138181" y="3048778"/>
            <a:chExt cx="1095767" cy="722694"/>
          </a:xfrm>
        </p:grpSpPr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C3C0D4D-BA4D-4E14-9D89-E33D3DE167EC}"/>
                </a:ext>
              </a:extLst>
            </p:cNvPr>
            <p:cNvCxnSpPr>
              <a:cxnSpLocks/>
              <a:stCxn id="138" idx="3"/>
            </p:cNvCxnSpPr>
            <p:nvPr/>
          </p:nvCxnSpPr>
          <p:spPr>
            <a:xfrm flipH="1" flipV="1">
              <a:off x="1758628" y="3048778"/>
              <a:ext cx="475320" cy="722694"/>
            </a:xfrm>
            <a:prstGeom prst="line">
              <a:avLst/>
            </a:prstGeom>
            <a:ln w="9525">
              <a:solidFill>
                <a:srgbClr val="EF3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0067D6AF-5397-4437-AFC6-711136BC15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8181" y="3051537"/>
              <a:ext cx="620448" cy="0"/>
            </a:xfrm>
            <a:prstGeom prst="line">
              <a:avLst/>
            </a:prstGeom>
            <a:ln w="9525">
              <a:solidFill>
                <a:srgbClr val="EF3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27901CA2-2956-4A5E-8706-A956D35559EF}"/>
              </a:ext>
            </a:extLst>
          </p:cNvPr>
          <p:cNvSpPr txBox="1"/>
          <p:nvPr/>
        </p:nvSpPr>
        <p:spPr>
          <a:xfrm>
            <a:off x="570337" y="4961092"/>
            <a:ext cx="2126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EF3078"/>
                </a:solidFill>
                <a:latin typeface="Tw Cen MT" panose="020B0602020104020603" pitchFamily="34" charset="0"/>
              </a:rPr>
              <a:t>780 K</a:t>
            </a:r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FB4CFEC-6F8F-40D7-85A1-1A38D43E365E}"/>
              </a:ext>
            </a:extLst>
          </p:cNvPr>
          <p:cNvGrpSpPr/>
          <p:nvPr/>
        </p:nvGrpSpPr>
        <p:grpSpPr>
          <a:xfrm>
            <a:off x="3038476" y="1103025"/>
            <a:ext cx="1347050" cy="1281320"/>
            <a:chOff x="1019511" y="2293674"/>
            <a:chExt cx="1347050" cy="128132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D8E5AE95-F492-448C-A398-969100E66069}"/>
                </a:ext>
              </a:extLst>
            </p:cNvPr>
            <p:cNvCxnSpPr>
              <a:cxnSpLocks/>
              <a:stCxn id="147" idx="3"/>
            </p:cNvCxnSpPr>
            <p:nvPr/>
          </p:nvCxnSpPr>
          <p:spPr>
            <a:xfrm flipH="1" flipV="1">
              <a:off x="1643644" y="2297867"/>
              <a:ext cx="722917" cy="1277127"/>
            </a:xfrm>
            <a:prstGeom prst="line">
              <a:avLst/>
            </a:prstGeom>
            <a:ln w="9525">
              <a:solidFill>
                <a:srgbClr val="EF3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12F8BA4D-4DD5-4ED2-BE58-EA0CDA7555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9511" y="2293674"/>
              <a:ext cx="628896" cy="0"/>
            </a:xfrm>
            <a:prstGeom prst="line">
              <a:avLst/>
            </a:prstGeom>
            <a:ln w="9525">
              <a:solidFill>
                <a:srgbClr val="EF3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0" name="TextBox 179">
            <a:extLst>
              <a:ext uri="{FF2B5EF4-FFF2-40B4-BE49-F238E27FC236}">
                <a16:creationId xmlns:a16="http://schemas.microsoft.com/office/drawing/2014/main" id="{F6364D02-516D-4C85-82C4-C7156169D57B}"/>
              </a:ext>
            </a:extLst>
          </p:cNvPr>
          <p:cNvSpPr txBox="1"/>
          <p:nvPr/>
        </p:nvSpPr>
        <p:spPr>
          <a:xfrm>
            <a:off x="927472" y="943685"/>
            <a:ext cx="2126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EF3078"/>
                </a:solidFill>
                <a:latin typeface="Tw Cen MT" panose="020B0602020104020603" pitchFamily="34" charset="0"/>
              </a:rPr>
              <a:t>303 K</a:t>
            </a: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444C309F-68F3-47C1-9A7E-7BF99A438B2D}"/>
              </a:ext>
            </a:extLst>
          </p:cNvPr>
          <p:cNvGrpSpPr/>
          <p:nvPr/>
        </p:nvGrpSpPr>
        <p:grpSpPr>
          <a:xfrm>
            <a:off x="9640037" y="4644854"/>
            <a:ext cx="691413" cy="622465"/>
            <a:chOff x="2261472" y="2640033"/>
            <a:chExt cx="691413" cy="622465"/>
          </a:xfrm>
        </p:grpSpPr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62C6B56F-FD93-4F88-867D-EAE0605BAE0E}"/>
                </a:ext>
              </a:extLst>
            </p:cNvPr>
            <p:cNvCxnSpPr>
              <a:cxnSpLocks/>
              <a:stCxn id="141" idx="3"/>
            </p:cNvCxnSpPr>
            <p:nvPr/>
          </p:nvCxnSpPr>
          <p:spPr>
            <a:xfrm flipV="1">
              <a:off x="2261472" y="2640033"/>
              <a:ext cx="208672" cy="622465"/>
            </a:xfrm>
            <a:prstGeom prst="line">
              <a:avLst/>
            </a:prstGeom>
            <a:ln w="9525">
              <a:solidFill>
                <a:srgbClr val="EF3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E83E3E17-5504-4C78-8399-17D15B7F3F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0145" y="2642680"/>
              <a:ext cx="482740" cy="0"/>
            </a:xfrm>
            <a:prstGeom prst="line">
              <a:avLst/>
            </a:prstGeom>
            <a:ln w="9525">
              <a:solidFill>
                <a:srgbClr val="EF3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0" name="TextBox 189">
            <a:extLst>
              <a:ext uri="{FF2B5EF4-FFF2-40B4-BE49-F238E27FC236}">
                <a16:creationId xmlns:a16="http://schemas.microsoft.com/office/drawing/2014/main" id="{8FA451B1-6005-42B5-929B-C0D50E1A8427}"/>
              </a:ext>
            </a:extLst>
          </p:cNvPr>
          <p:cNvSpPr txBox="1"/>
          <p:nvPr/>
        </p:nvSpPr>
        <p:spPr>
          <a:xfrm>
            <a:off x="10298249" y="4494000"/>
            <a:ext cx="2126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EF3078"/>
                </a:solidFill>
                <a:latin typeface="Tw Cen MT" panose="020B0602020104020603" pitchFamily="34" charset="0"/>
              </a:rPr>
              <a:t>7.4 K</a:t>
            </a:r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E98A956F-6005-4D7D-BD2B-F849E871CAA2}"/>
              </a:ext>
            </a:extLst>
          </p:cNvPr>
          <p:cNvGrpSpPr/>
          <p:nvPr/>
        </p:nvGrpSpPr>
        <p:grpSpPr>
          <a:xfrm>
            <a:off x="8141718" y="1881299"/>
            <a:ext cx="860704" cy="876313"/>
            <a:chOff x="2580403" y="2353136"/>
            <a:chExt cx="860704" cy="876313"/>
          </a:xfrm>
        </p:grpSpPr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AB74F2C5-D780-487E-81C0-2180391A03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80403" y="2353136"/>
              <a:ext cx="318159" cy="876313"/>
            </a:xfrm>
            <a:prstGeom prst="line">
              <a:avLst/>
            </a:prstGeom>
            <a:ln w="9525">
              <a:solidFill>
                <a:srgbClr val="EF3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A66E808F-1BDC-4587-B0DE-A9F28D129A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6181" y="2358337"/>
              <a:ext cx="544926" cy="0"/>
            </a:xfrm>
            <a:prstGeom prst="line">
              <a:avLst/>
            </a:prstGeom>
            <a:ln w="9525">
              <a:solidFill>
                <a:srgbClr val="EF3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5959AE77-BB29-43CA-B481-3F57A0C268FB}"/>
              </a:ext>
            </a:extLst>
          </p:cNvPr>
          <p:cNvSpPr txBox="1"/>
          <p:nvPr/>
        </p:nvSpPr>
        <p:spPr>
          <a:xfrm>
            <a:off x="9090592" y="1657618"/>
            <a:ext cx="2126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EF3078"/>
                </a:solidFill>
                <a:latin typeface="Tw Cen MT" panose="020B0602020104020603" pitchFamily="34" charset="0"/>
              </a:rPr>
              <a:t>577 K</a:t>
            </a:r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2F21DC7F-9B83-455E-9808-4984A7AD1AF1}"/>
              </a:ext>
            </a:extLst>
          </p:cNvPr>
          <p:cNvGrpSpPr/>
          <p:nvPr/>
        </p:nvGrpSpPr>
        <p:grpSpPr>
          <a:xfrm>
            <a:off x="8107677" y="2159731"/>
            <a:ext cx="1142949" cy="1985369"/>
            <a:chOff x="2580403" y="1244082"/>
            <a:chExt cx="1142949" cy="1985369"/>
          </a:xfrm>
        </p:grpSpPr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989863A2-DC86-4C1B-ADDA-ADB6966D41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80403" y="1244082"/>
              <a:ext cx="794241" cy="1985369"/>
            </a:xfrm>
            <a:prstGeom prst="line">
              <a:avLst/>
            </a:prstGeom>
            <a:ln w="9525">
              <a:solidFill>
                <a:srgbClr val="EF3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932125E6-FB36-40CA-8388-4E813A2906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4644" y="1244082"/>
              <a:ext cx="348708" cy="0"/>
            </a:xfrm>
            <a:prstGeom prst="line">
              <a:avLst/>
            </a:prstGeom>
            <a:ln w="9525">
              <a:solidFill>
                <a:srgbClr val="EF3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9" name="TextBox 208">
            <a:extLst>
              <a:ext uri="{FF2B5EF4-FFF2-40B4-BE49-F238E27FC236}">
                <a16:creationId xmlns:a16="http://schemas.microsoft.com/office/drawing/2014/main" id="{54F57E79-BE40-4C5F-BBAD-2509286F838A}"/>
              </a:ext>
            </a:extLst>
          </p:cNvPr>
          <p:cNvSpPr txBox="1"/>
          <p:nvPr/>
        </p:nvSpPr>
        <p:spPr>
          <a:xfrm>
            <a:off x="9206879" y="1964332"/>
            <a:ext cx="2126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EF3078"/>
                </a:solidFill>
                <a:latin typeface="Tw Cen MT" panose="020B0602020104020603" pitchFamily="34" charset="0"/>
              </a:rPr>
              <a:t>395K</a:t>
            </a:r>
          </a:p>
        </p:txBody>
      </p:sp>
    </p:spTree>
    <p:extLst>
      <p:ext uri="{BB962C8B-B14F-4D97-AF65-F5344CB8AC3E}">
        <p14:creationId xmlns:p14="http://schemas.microsoft.com/office/powerpoint/2010/main" val="6535622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2456543" y="13181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Problem To Solution Approach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884BCA-1978-49CC-8588-5399D7CABDE7}"/>
              </a:ext>
            </a:extLst>
          </p:cNvPr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01A590-ABA9-4BD2-BD64-376A4C227798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E53B434-A2A6-4C16-99DD-292CE4FD62C4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E5BC96-17A2-4BD5-BA51-10270687E85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A06ACCC-548D-4873-BD3B-AD3CA2C095B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BDE4C1-DAF9-476F-B807-27BE954F6C8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BF5B7B4-845C-44D3-BFB2-349033654D72}"/>
              </a:ext>
            </a:extLst>
          </p:cNvPr>
          <p:cNvGrpSpPr/>
          <p:nvPr/>
        </p:nvGrpSpPr>
        <p:grpSpPr>
          <a:xfrm>
            <a:off x="4253833" y="2037467"/>
            <a:ext cx="3578202" cy="3578202"/>
            <a:chOff x="4253833" y="2037467"/>
            <a:chExt cx="3578202" cy="357820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FD16315-FEAF-46FC-9675-CB642BB1A557}"/>
                </a:ext>
              </a:extLst>
            </p:cNvPr>
            <p:cNvSpPr/>
            <p:nvPr/>
          </p:nvSpPr>
          <p:spPr>
            <a:xfrm>
              <a:off x="4253833" y="2037467"/>
              <a:ext cx="3578202" cy="3578202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31D742C-D4A8-4DCA-8C7C-29720BB3ABB7}"/>
                </a:ext>
              </a:extLst>
            </p:cNvPr>
            <p:cNvGrpSpPr/>
            <p:nvPr/>
          </p:nvGrpSpPr>
          <p:grpSpPr>
            <a:xfrm>
              <a:off x="4664708" y="3358501"/>
              <a:ext cx="2756452" cy="1267652"/>
              <a:chOff x="4717716" y="3517525"/>
              <a:chExt cx="2756452" cy="1267652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32E8BCD-C04C-4D02-BF30-D147FB439819}"/>
                  </a:ext>
                </a:extLst>
              </p:cNvPr>
              <p:cNvSpPr txBox="1"/>
              <p:nvPr/>
            </p:nvSpPr>
            <p:spPr>
              <a:xfrm>
                <a:off x="4717716" y="3517525"/>
                <a:ext cx="275645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>
                    <a:solidFill>
                      <a:srgbClr val="E6E7E9"/>
                    </a:solidFill>
                    <a:latin typeface="Tw Cen MT" panose="020B0602020104020603" pitchFamily="34" charset="0"/>
                  </a:rPr>
                  <a:t>OBSERVATION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43FF143-C59B-4B35-8118-BA624EED669B}"/>
                  </a:ext>
                </a:extLst>
              </p:cNvPr>
              <p:cNvSpPr txBox="1"/>
              <p:nvPr/>
            </p:nvSpPr>
            <p:spPr>
              <a:xfrm>
                <a:off x="4819585" y="4138846"/>
                <a:ext cx="25527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E6E7E9"/>
                    </a:solidFill>
                    <a:latin typeface="Tw Cen MT" panose="020B0602020104020603" pitchFamily="34" charset="0"/>
                  </a:rPr>
                  <a:t>Difficulty In Crowd Management </a:t>
                </a:r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CC510C9-281D-45CD-8907-71C6C646CF97}"/>
              </a:ext>
            </a:extLst>
          </p:cNvPr>
          <p:cNvGrpSpPr/>
          <p:nvPr/>
        </p:nvGrpSpPr>
        <p:grpSpPr>
          <a:xfrm>
            <a:off x="1733971" y="1629656"/>
            <a:ext cx="2133820" cy="2133820"/>
            <a:chOff x="1733971" y="1629656"/>
            <a:chExt cx="2133820" cy="213382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3CE9B52-F8C0-4C0F-A36C-A519F49591BD}"/>
                </a:ext>
              </a:extLst>
            </p:cNvPr>
            <p:cNvSpPr/>
            <p:nvPr/>
          </p:nvSpPr>
          <p:spPr>
            <a:xfrm>
              <a:off x="1733971" y="1629656"/>
              <a:ext cx="2133820" cy="213382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913B4F1-0711-4F3D-94C3-109C7FECF599}"/>
                </a:ext>
              </a:extLst>
            </p:cNvPr>
            <p:cNvGrpSpPr/>
            <p:nvPr/>
          </p:nvGrpSpPr>
          <p:grpSpPr>
            <a:xfrm>
              <a:off x="1780232" y="2037467"/>
              <a:ext cx="1999018" cy="1418610"/>
              <a:chOff x="1833240" y="2196491"/>
              <a:chExt cx="1999018" cy="1418610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24A6141-42CC-4107-99BF-4373E4A590AF}"/>
                  </a:ext>
                </a:extLst>
              </p:cNvPr>
              <p:cNvSpPr txBox="1"/>
              <p:nvPr/>
            </p:nvSpPr>
            <p:spPr>
              <a:xfrm>
                <a:off x="1888860" y="2196491"/>
                <a:ext cx="194339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E6E7E9"/>
                    </a:solidFill>
                    <a:latin typeface="Tw Cen MT" panose="020B0602020104020603" pitchFamily="34" charset="0"/>
                  </a:rPr>
                  <a:t>PLAN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0B7DE05-4BB1-4A50-9B3B-031628755D68}"/>
                  </a:ext>
                </a:extLst>
              </p:cNvPr>
              <p:cNvSpPr txBox="1"/>
              <p:nvPr/>
            </p:nvSpPr>
            <p:spPr>
              <a:xfrm>
                <a:off x="1833240" y="2968770"/>
                <a:ext cx="19990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E6E7E9"/>
                    </a:solidFill>
                    <a:latin typeface="Tw Cen MT" panose="020B0602020104020603" pitchFamily="34" charset="0"/>
                  </a:rPr>
                  <a:t>Mask Detecting Module</a:t>
                </a:r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6E2F234-7399-4F08-997B-76646A4772C2}"/>
              </a:ext>
            </a:extLst>
          </p:cNvPr>
          <p:cNvGrpSpPr/>
          <p:nvPr/>
        </p:nvGrpSpPr>
        <p:grpSpPr>
          <a:xfrm>
            <a:off x="1733971" y="4238282"/>
            <a:ext cx="2133820" cy="2133820"/>
            <a:chOff x="1733971" y="4238282"/>
            <a:chExt cx="2133820" cy="213382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10E513B-A9B7-4228-9391-28CE821FB658}"/>
                </a:ext>
              </a:extLst>
            </p:cNvPr>
            <p:cNvSpPr/>
            <p:nvPr/>
          </p:nvSpPr>
          <p:spPr>
            <a:xfrm>
              <a:off x="1733971" y="4238282"/>
              <a:ext cx="2133820" cy="213382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9A66B0-42FC-4535-9518-E6319730B5CC}"/>
                </a:ext>
              </a:extLst>
            </p:cNvPr>
            <p:cNvSpPr txBox="1"/>
            <p:nvPr/>
          </p:nvSpPr>
          <p:spPr>
            <a:xfrm>
              <a:off x="1801381" y="4599256"/>
              <a:ext cx="194339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Fast </a:t>
              </a:r>
            </a:p>
            <a:p>
              <a:pPr algn="ctr"/>
              <a:r>
                <a:rPr lang="en-US" sz="28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&amp; </a:t>
              </a:r>
            </a:p>
            <a:p>
              <a:pPr algn="ctr"/>
              <a:r>
                <a:rPr lang="en-US" sz="28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Reliable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D88FA7E-2272-481F-A031-9A85AD5D1682}"/>
              </a:ext>
            </a:extLst>
          </p:cNvPr>
          <p:cNvGrpSpPr/>
          <p:nvPr/>
        </p:nvGrpSpPr>
        <p:grpSpPr>
          <a:xfrm>
            <a:off x="69823" y="3320011"/>
            <a:ext cx="1943398" cy="1361736"/>
            <a:chOff x="69823" y="3320011"/>
            <a:chExt cx="1943398" cy="1361736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B6491C5-3F58-4875-9A18-45DAF1B057B3}"/>
                </a:ext>
              </a:extLst>
            </p:cNvPr>
            <p:cNvSpPr/>
            <p:nvPr/>
          </p:nvSpPr>
          <p:spPr>
            <a:xfrm>
              <a:off x="372235" y="3320011"/>
              <a:ext cx="1361736" cy="1361736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A1AC8D0-5485-4139-9B1F-F55366CE68D6}"/>
                </a:ext>
              </a:extLst>
            </p:cNvPr>
            <p:cNvSpPr txBox="1"/>
            <p:nvPr/>
          </p:nvSpPr>
          <p:spPr>
            <a:xfrm>
              <a:off x="69823" y="3538756"/>
              <a:ext cx="19433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Easy 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B90B379-7D01-4994-B486-01ECD5DDDA6C}"/>
              </a:ext>
            </a:extLst>
          </p:cNvPr>
          <p:cNvGrpSpPr/>
          <p:nvPr/>
        </p:nvGrpSpPr>
        <p:grpSpPr>
          <a:xfrm>
            <a:off x="9188820" y="1588909"/>
            <a:ext cx="2349552" cy="1288531"/>
            <a:chOff x="9188820" y="1588909"/>
            <a:chExt cx="2349552" cy="128853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5E23A45-0798-4770-821D-672E4AE16918}"/>
                </a:ext>
              </a:extLst>
            </p:cNvPr>
            <p:cNvSpPr txBox="1"/>
            <p:nvPr/>
          </p:nvSpPr>
          <p:spPr>
            <a:xfrm>
              <a:off x="9188820" y="1588909"/>
              <a:ext cx="17676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F0"/>
                  </a:solidFill>
                  <a:latin typeface="Tw Cen MT" panose="020B0602020104020603" pitchFamily="34" charset="0"/>
                </a:rPr>
                <a:t>Economy 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9139624-BD62-40CF-9363-3B955653003A}"/>
                </a:ext>
              </a:extLst>
            </p:cNvPr>
            <p:cNvSpPr txBox="1"/>
            <p:nvPr/>
          </p:nvSpPr>
          <p:spPr>
            <a:xfrm>
              <a:off x="9188820" y="1954110"/>
              <a:ext cx="234955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For Economic Activity to grow Our Shops needs to function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F1DCAD0-F1ED-4D16-91B2-64B6CB692D03}"/>
              </a:ext>
            </a:extLst>
          </p:cNvPr>
          <p:cNvGrpSpPr/>
          <p:nvPr/>
        </p:nvGrpSpPr>
        <p:grpSpPr>
          <a:xfrm>
            <a:off x="9781697" y="3328469"/>
            <a:ext cx="2349552" cy="1288531"/>
            <a:chOff x="9781697" y="3328469"/>
            <a:chExt cx="2349552" cy="128853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CFCE95A-F863-4CD1-8199-35E399BCEE43}"/>
                </a:ext>
              </a:extLst>
            </p:cNvPr>
            <p:cNvSpPr txBox="1"/>
            <p:nvPr/>
          </p:nvSpPr>
          <p:spPr>
            <a:xfrm>
              <a:off x="9781697" y="3328469"/>
              <a:ext cx="22741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F0"/>
                  </a:solidFill>
                  <a:latin typeface="Tw Cen MT" panose="020B0602020104020603" pitchFamily="34" charset="0"/>
                </a:rPr>
                <a:t>Small Business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D322A51-37BB-4C47-BFE8-80B2F91F015D}"/>
                </a:ext>
              </a:extLst>
            </p:cNvPr>
            <p:cNvSpPr txBox="1"/>
            <p:nvPr/>
          </p:nvSpPr>
          <p:spPr>
            <a:xfrm>
              <a:off x="9781697" y="3693670"/>
              <a:ext cx="234955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People Can’t Afford costly modules to observe crowd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8546D18-AA19-49ED-A024-882F8913425D}"/>
              </a:ext>
            </a:extLst>
          </p:cNvPr>
          <p:cNvGrpSpPr/>
          <p:nvPr/>
        </p:nvGrpSpPr>
        <p:grpSpPr>
          <a:xfrm>
            <a:off x="9188820" y="5060922"/>
            <a:ext cx="3222163" cy="1288531"/>
            <a:chOff x="9188820" y="5060922"/>
            <a:chExt cx="3222163" cy="128853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D66A8CA-19F4-4F4A-935B-4004FECE0B0A}"/>
                </a:ext>
              </a:extLst>
            </p:cNvPr>
            <p:cNvSpPr txBox="1"/>
            <p:nvPr/>
          </p:nvSpPr>
          <p:spPr>
            <a:xfrm>
              <a:off x="9188820" y="5060922"/>
              <a:ext cx="32221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F0"/>
                  </a:solidFill>
                  <a:latin typeface="Tw Cen MT" panose="020B0602020104020603" pitchFamily="34" charset="0"/>
                </a:rPr>
                <a:t>Less Manpower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2C26577-6532-4757-8E5F-67D360BDA6FE}"/>
                </a:ext>
              </a:extLst>
            </p:cNvPr>
            <p:cNvSpPr txBox="1"/>
            <p:nvPr/>
          </p:nvSpPr>
          <p:spPr>
            <a:xfrm>
              <a:off x="9188820" y="5426123"/>
              <a:ext cx="234955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They don’t have enough manpower to monitor the crowd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595DA0A-9880-41FE-87E3-CE92DD62B349}"/>
              </a:ext>
            </a:extLst>
          </p:cNvPr>
          <p:cNvGrpSpPr/>
          <p:nvPr/>
        </p:nvGrpSpPr>
        <p:grpSpPr>
          <a:xfrm>
            <a:off x="8520429" y="3253462"/>
            <a:ext cx="1146212" cy="1146212"/>
            <a:chOff x="8520429" y="3253462"/>
            <a:chExt cx="1146212" cy="114621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57F1890-8D64-4551-B6C7-EB88B15E44A5}"/>
                </a:ext>
              </a:extLst>
            </p:cNvPr>
            <p:cNvSpPr/>
            <p:nvPr/>
          </p:nvSpPr>
          <p:spPr>
            <a:xfrm>
              <a:off x="8520429" y="3253462"/>
              <a:ext cx="1146212" cy="1146212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B95D9A5-F343-4818-8DF5-72BB89ED2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3653" y="3476686"/>
              <a:ext cx="699764" cy="699764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368B01E-5C6A-4FF7-9953-F6587846580A}"/>
              </a:ext>
            </a:extLst>
          </p:cNvPr>
          <p:cNvGrpSpPr/>
          <p:nvPr/>
        </p:nvGrpSpPr>
        <p:grpSpPr>
          <a:xfrm>
            <a:off x="7932233" y="1520592"/>
            <a:ext cx="1146212" cy="1146212"/>
            <a:chOff x="7932233" y="1520592"/>
            <a:chExt cx="1146212" cy="114621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56B1A4B-E1A2-41A8-81E6-13F865C9FEAE}"/>
                </a:ext>
              </a:extLst>
            </p:cNvPr>
            <p:cNvSpPr/>
            <p:nvPr/>
          </p:nvSpPr>
          <p:spPr>
            <a:xfrm>
              <a:off x="7932233" y="1520592"/>
              <a:ext cx="1146212" cy="114621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3193DF5-8DA6-4C56-812C-AA549915B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9711" y="1664946"/>
              <a:ext cx="771256" cy="771256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96C400D-FFFF-40A8-AEE6-E48A7481F5E8}"/>
              </a:ext>
            </a:extLst>
          </p:cNvPr>
          <p:cNvGrpSpPr/>
          <p:nvPr/>
        </p:nvGrpSpPr>
        <p:grpSpPr>
          <a:xfrm>
            <a:off x="7932233" y="4986332"/>
            <a:ext cx="1146212" cy="1146212"/>
            <a:chOff x="7932233" y="4986332"/>
            <a:chExt cx="1146212" cy="114621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2A495FC-D38D-410F-A2B3-A43850304062}"/>
                </a:ext>
              </a:extLst>
            </p:cNvPr>
            <p:cNvSpPr/>
            <p:nvPr/>
          </p:nvSpPr>
          <p:spPr>
            <a:xfrm>
              <a:off x="7932233" y="4986332"/>
              <a:ext cx="1146212" cy="1146212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F8392A11-74EE-4801-BBE5-B2F42D833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0476" y="5206278"/>
              <a:ext cx="706320" cy="706320"/>
            </a:xfrm>
            <a:prstGeom prst="rect">
              <a:avLst/>
            </a:prstGeom>
          </p:spPr>
        </p:pic>
      </p:grpSp>
      <p:sp>
        <p:nvSpPr>
          <p:cNvPr id="2" name="AutoShape 2">
            <a:extLst>
              <a:ext uri="{FF2B5EF4-FFF2-40B4-BE49-F238E27FC236}">
                <a16:creationId xmlns:a16="http://schemas.microsoft.com/office/drawing/2014/main" id="{2341A5B2-699E-47A8-8BD9-706CB4D39E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5E5C480-B412-43D5-9AB2-8B38D36FABB3}"/>
              </a:ext>
            </a:extLst>
          </p:cNvPr>
          <p:cNvSpPr txBox="1"/>
          <p:nvPr/>
        </p:nvSpPr>
        <p:spPr>
          <a:xfrm>
            <a:off x="81404" y="3876454"/>
            <a:ext cx="1943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E6E7E9"/>
                </a:solidFill>
                <a:latin typeface="Tw Cen MT" panose="020B0602020104020603" pitchFamily="34" charset="0"/>
              </a:rPr>
              <a:t>To Use </a:t>
            </a:r>
          </a:p>
        </p:txBody>
      </p:sp>
    </p:spTree>
    <p:extLst>
      <p:ext uri="{BB962C8B-B14F-4D97-AF65-F5344CB8AC3E}">
        <p14:creationId xmlns:p14="http://schemas.microsoft.com/office/powerpoint/2010/main" val="34480805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636AFC9-0881-4786-BD3B-E0BEBDE2F79D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10882232" y="3759948"/>
            <a:ext cx="1297202" cy="527006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8A70E92-F264-47A6-8EB5-E1F743416AC4}"/>
              </a:ext>
            </a:extLst>
          </p:cNvPr>
          <p:cNvCxnSpPr>
            <a:cxnSpLocks/>
          </p:cNvCxnSpPr>
          <p:nvPr/>
        </p:nvCxnSpPr>
        <p:spPr>
          <a:xfrm flipH="1" flipV="1">
            <a:off x="1" y="4559319"/>
            <a:ext cx="1352549" cy="719005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FB1D66C-A675-4E89-AF22-1BE0E407A08D}"/>
              </a:ext>
            </a:extLst>
          </p:cNvPr>
          <p:cNvCxnSpPr>
            <a:cxnSpLocks/>
          </p:cNvCxnSpPr>
          <p:nvPr/>
        </p:nvCxnSpPr>
        <p:spPr>
          <a:xfrm flipV="1">
            <a:off x="5367591" y="4061709"/>
            <a:ext cx="1577206" cy="1136471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EAAD18D-A529-426E-944F-052FEF1F7315}"/>
              </a:ext>
            </a:extLst>
          </p:cNvPr>
          <p:cNvCxnSpPr>
            <a:cxnSpLocks/>
          </p:cNvCxnSpPr>
          <p:nvPr/>
        </p:nvCxnSpPr>
        <p:spPr>
          <a:xfrm flipH="1" flipV="1">
            <a:off x="6980663" y="3992713"/>
            <a:ext cx="1801641" cy="991370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B210092-D838-4687-B1B3-0C0F54FFBBB7}"/>
              </a:ext>
            </a:extLst>
          </p:cNvPr>
          <p:cNvCxnSpPr>
            <a:cxnSpLocks/>
          </p:cNvCxnSpPr>
          <p:nvPr/>
        </p:nvCxnSpPr>
        <p:spPr>
          <a:xfrm flipV="1">
            <a:off x="8939272" y="3789895"/>
            <a:ext cx="1680503" cy="1101747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6D1B375-3CBB-4F31-BF6F-2530FCADC84D}"/>
              </a:ext>
            </a:extLst>
          </p:cNvPr>
          <p:cNvCxnSpPr>
            <a:cxnSpLocks/>
          </p:cNvCxnSpPr>
          <p:nvPr/>
        </p:nvCxnSpPr>
        <p:spPr>
          <a:xfrm flipH="1" flipV="1">
            <a:off x="3555177" y="4315879"/>
            <a:ext cx="1709825" cy="882300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5F893E3-9E92-4678-BAE1-ABE84AFE8FA3}"/>
              </a:ext>
            </a:extLst>
          </p:cNvPr>
          <p:cNvCxnSpPr>
            <a:cxnSpLocks/>
          </p:cNvCxnSpPr>
          <p:nvPr/>
        </p:nvCxnSpPr>
        <p:spPr>
          <a:xfrm flipV="1">
            <a:off x="1488100" y="4236152"/>
            <a:ext cx="1778890" cy="962027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2505147" y="148630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The Machine Learning Model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884BCA-1978-49CC-8588-5399D7CABDE7}"/>
              </a:ext>
            </a:extLst>
          </p:cNvPr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01A590-ABA9-4BD2-BD64-376A4C227798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E53B434-A2A6-4C16-99DD-292CE4FD62C4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E5BC96-17A2-4BD5-BA51-10270687E85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A06ACCC-548D-4873-BD3B-AD3CA2C095B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BDE4C1-DAF9-476F-B807-27BE954F6C8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555FC8F4-43EE-43E4-BBBC-49434B3A520A}"/>
              </a:ext>
            </a:extLst>
          </p:cNvPr>
          <p:cNvSpPr/>
          <p:nvPr/>
        </p:nvSpPr>
        <p:spPr>
          <a:xfrm>
            <a:off x="1122113" y="4930251"/>
            <a:ext cx="588480" cy="588480"/>
          </a:xfrm>
          <a:prstGeom prst="ellipse">
            <a:avLst/>
          </a:prstGeom>
          <a:solidFill>
            <a:srgbClr val="EF3078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20B305-6275-48E1-8946-A32347CB376F}"/>
              </a:ext>
            </a:extLst>
          </p:cNvPr>
          <p:cNvSpPr txBox="1"/>
          <p:nvPr/>
        </p:nvSpPr>
        <p:spPr>
          <a:xfrm>
            <a:off x="1224701" y="4901325"/>
            <a:ext cx="383303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3E3E3"/>
                </a:solidFill>
                <a:latin typeface="Tw Cen MT" panose="020B0602020104020603" pitchFamily="34" charset="0"/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E4AD99A-076B-4B78-BBFD-38BC498DCCBC}"/>
              </a:ext>
            </a:extLst>
          </p:cNvPr>
          <p:cNvSpPr/>
          <p:nvPr/>
        </p:nvSpPr>
        <p:spPr>
          <a:xfrm>
            <a:off x="3049114" y="3941913"/>
            <a:ext cx="588480" cy="588480"/>
          </a:xfrm>
          <a:prstGeom prst="ellipse">
            <a:avLst/>
          </a:prstGeom>
          <a:solidFill>
            <a:srgbClr val="03A1A4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6BC045-9DFF-42FD-8C36-FC34502A7320}"/>
              </a:ext>
            </a:extLst>
          </p:cNvPr>
          <p:cNvSpPr txBox="1"/>
          <p:nvPr/>
        </p:nvSpPr>
        <p:spPr>
          <a:xfrm>
            <a:off x="3151702" y="3912987"/>
            <a:ext cx="383303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3E3E3"/>
                </a:solidFill>
                <a:latin typeface="Tw Cen MT" panose="020B0602020104020603" pitchFamily="34" charset="0"/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32467DC-68B2-4A06-97DB-38EF79A869C1}"/>
              </a:ext>
            </a:extLst>
          </p:cNvPr>
          <p:cNvSpPr/>
          <p:nvPr/>
        </p:nvSpPr>
        <p:spPr>
          <a:xfrm>
            <a:off x="5001873" y="4891641"/>
            <a:ext cx="588480" cy="588480"/>
          </a:xfrm>
          <a:prstGeom prst="ellipse">
            <a:avLst/>
          </a:prstGeom>
          <a:solidFill>
            <a:srgbClr val="EE9524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EAAEBB-9149-4D8C-85F9-C700A4FAC1A9}"/>
              </a:ext>
            </a:extLst>
          </p:cNvPr>
          <p:cNvSpPr txBox="1"/>
          <p:nvPr/>
        </p:nvSpPr>
        <p:spPr>
          <a:xfrm>
            <a:off x="5104461" y="4862715"/>
            <a:ext cx="383303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3E3E3"/>
                </a:solidFill>
                <a:latin typeface="Tw Cen MT" panose="020B0602020104020603" pitchFamily="34" charset="0"/>
              </a:rPr>
              <a:t>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FCACAA9-3503-46C8-A54E-799F4E9E55B9}"/>
              </a:ext>
            </a:extLst>
          </p:cNvPr>
          <p:cNvSpPr/>
          <p:nvPr/>
        </p:nvSpPr>
        <p:spPr>
          <a:xfrm>
            <a:off x="6708674" y="3698473"/>
            <a:ext cx="588480" cy="588480"/>
          </a:xfrm>
          <a:prstGeom prst="ellipse">
            <a:avLst/>
          </a:prstGeom>
          <a:solidFill>
            <a:srgbClr val="385723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7E7550-521F-446A-9A97-DDE94285DD11}"/>
              </a:ext>
            </a:extLst>
          </p:cNvPr>
          <p:cNvSpPr txBox="1"/>
          <p:nvPr/>
        </p:nvSpPr>
        <p:spPr>
          <a:xfrm>
            <a:off x="6810973" y="3669547"/>
            <a:ext cx="383303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3E3E3"/>
                </a:solidFill>
                <a:latin typeface="Tw Cen MT" panose="020B0602020104020603" pitchFamily="34" charset="0"/>
              </a:rPr>
              <a:t>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240C0D5-51C5-4820-AB34-E16D404339B2}"/>
              </a:ext>
            </a:extLst>
          </p:cNvPr>
          <p:cNvSpPr/>
          <p:nvPr/>
        </p:nvSpPr>
        <p:spPr>
          <a:xfrm>
            <a:off x="8522002" y="4689844"/>
            <a:ext cx="588480" cy="58848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BDCDBB-2F71-487A-93F9-6F048B528A22}"/>
              </a:ext>
            </a:extLst>
          </p:cNvPr>
          <p:cNvSpPr txBox="1"/>
          <p:nvPr/>
        </p:nvSpPr>
        <p:spPr>
          <a:xfrm>
            <a:off x="8624590" y="4660918"/>
            <a:ext cx="383303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3E3E3"/>
                </a:solidFill>
                <a:latin typeface="Tw Cen MT" panose="020B0602020104020603" pitchFamily="34" charset="0"/>
              </a:rPr>
              <a:t>5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653423B-C8BF-4B5C-8334-7B79D6A36B28}"/>
              </a:ext>
            </a:extLst>
          </p:cNvPr>
          <p:cNvSpPr/>
          <p:nvPr/>
        </p:nvSpPr>
        <p:spPr>
          <a:xfrm>
            <a:off x="10396341" y="3465708"/>
            <a:ext cx="588480" cy="588480"/>
          </a:xfrm>
          <a:prstGeom prst="ellipse">
            <a:avLst/>
          </a:prstGeom>
          <a:solidFill>
            <a:srgbClr val="EF3078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3E73AB-E79D-4B7E-849F-8FFE43DAB7A5}"/>
              </a:ext>
            </a:extLst>
          </p:cNvPr>
          <p:cNvSpPr txBox="1"/>
          <p:nvPr/>
        </p:nvSpPr>
        <p:spPr>
          <a:xfrm>
            <a:off x="10498929" y="3436782"/>
            <a:ext cx="383303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3E3E3"/>
                </a:solidFill>
                <a:latin typeface="Tw Cen MT" panose="020B0602020104020603" pitchFamily="34" charset="0"/>
              </a:rPr>
              <a:t>6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F425409-A6E4-456C-8ED2-ED38DCFCE2BD}"/>
              </a:ext>
            </a:extLst>
          </p:cNvPr>
          <p:cNvGrpSpPr/>
          <p:nvPr/>
        </p:nvGrpSpPr>
        <p:grpSpPr>
          <a:xfrm>
            <a:off x="378640" y="3809602"/>
            <a:ext cx="2126507" cy="903414"/>
            <a:chOff x="378640" y="3809602"/>
            <a:chExt cx="2126507" cy="903414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701416C-01EF-4102-89B3-73D5308BF43E}"/>
                </a:ext>
              </a:extLst>
            </p:cNvPr>
            <p:cNvSpPr txBox="1"/>
            <p:nvPr/>
          </p:nvSpPr>
          <p:spPr>
            <a:xfrm>
              <a:off x="378640" y="3809602"/>
              <a:ext cx="21265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EF3078"/>
                  </a:solidFill>
                  <a:latin typeface="Tw Cen MT" panose="020B0602020104020603" pitchFamily="34" charset="0"/>
                </a:rPr>
                <a:t>Data Sets 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B01F7DF-B788-4309-835E-848C5261CE4F}"/>
                </a:ext>
              </a:extLst>
            </p:cNvPr>
            <p:cNvSpPr txBox="1"/>
            <p:nvPr/>
          </p:nvSpPr>
          <p:spPr>
            <a:xfrm>
              <a:off x="378640" y="4128241"/>
              <a:ext cx="21265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1500 With &amp; Without Mask Images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72C5F62-DBE0-4DB0-A985-67DB45C51121}"/>
              </a:ext>
            </a:extLst>
          </p:cNvPr>
          <p:cNvGrpSpPr/>
          <p:nvPr/>
        </p:nvGrpSpPr>
        <p:grpSpPr>
          <a:xfrm>
            <a:off x="2281192" y="2835528"/>
            <a:ext cx="2126507" cy="903414"/>
            <a:chOff x="2281192" y="2835528"/>
            <a:chExt cx="2126507" cy="903414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049F1B1-6182-47AB-BECE-2A542878E26D}"/>
                </a:ext>
              </a:extLst>
            </p:cNvPr>
            <p:cNvSpPr txBox="1"/>
            <p:nvPr/>
          </p:nvSpPr>
          <p:spPr>
            <a:xfrm>
              <a:off x="2281192" y="2835528"/>
              <a:ext cx="21265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3A1A4"/>
                  </a:solidFill>
                  <a:latin typeface="Tw Cen MT" panose="020B0602020104020603" pitchFamily="34" charset="0"/>
                </a:rPr>
                <a:t>Training 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128FC70-EC87-4505-B103-CC8A34AD5B99}"/>
                </a:ext>
              </a:extLst>
            </p:cNvPr>
            <p:cNvSpPr txBox="1"/>
            <p:nvPr/>
          </p:nvSpPr>
          <p:spPr>
            <a:xfrm>
              <a:off x="2281192" y="3154167"/>
              <a:ext cx="21265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Trained Our Model Using Google </a:t>
              </a:r>
              <a:r>
                <a:rPr lang="en-US" sz="1600" b="1" dirty="0" err="1">
                  <a:solidFill>
                    <a:srgbClr val="A6A6A6"/>
                  </a:solidFill>
                  <a:latin typeface="Tw Cen MT" panose="020B0602020104020603" pitchFamily="34" charset="0"/>
                </a:rPr>
                <a:t>Colab</a:t>
              </a:r>
              <a:endParaRPr lang="en-US" sz="16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9852E6F-3FE7-431F-9ECD-4677790596C6}"/>
              </a:ext>
            </a:extLst>
          </p:cNvPr>
          <p:cNvGrpSpPr/>
          <p:nvPr/>
        </p:nvGrpSpPr>
        <p:grpSpPr>
          <a:xfrm>
            <a:off x="4238259" y="3755763"/>
            <a:ext cx="2126507" cy="1149636"/>
            <a:chOff x="4246516" y="3872063"/>
            <a:chExt cx="2126507" cy="1149636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9728CB8-974E-4196-8D1D-89BBEFF54DC9}"/>
                </a:ext>
              </a:extLst>
            </p:cNvPr>
            <p:cNvSpPr txBox="1"/>
            <p:nvPr/>
          </p:nvSpPr>
          <p:spPr>
            <a:xfrm>
              <a:off x="4246516" y="3872063"/>
              <a:ext cx="21265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EE9524"/>
                  </a:solidFill>
                  <a:latin typeface="Tw Cen MT" panose="020B0602020104020603" pitchFamily="34" charset="0"/>
                </a:rPr>
                <a:t>Face Detection 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E4AF30C-47B9-42F2-BAAB-C5E9143AD766}"/>
                </a:ext>
              </a:extLst>
            </p:cNvPr>
            <p:cNvSpPr txBox="1"/>
            <p:nvPr/>
          </p:nvSpPr>
          <p:spPr>
            <a:xfrm>
              <a:off x="4246516" y="4190702"/>
              <a:ext cx="21265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Face Detection Using Open Source Computer Vison 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C386432-8509-4BF1-B812-3331BAF7D462}"/>
              </a:ext>
            </a:extLst>
          </p:cNvPr>
          <p:cNvGrpSpPr/>
          <p:nvPr/>
        </p:nvGrpSpPr>
        <p:grpSpPr>
          <a:xfrm>
            <a:off x="5533504" y="2152954"/>
            <a:ext cx="2582632" cy="1888299"/>
            <a:chOff x="5943402" y="2692391"/>
            <a:chExt cx="2126507" cy="1888299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67F5442-F4B4-4585-AA2E-C0438857AE3B}"/>
                </a:ext>
              </a:extLst>
            </p:cNvPr>
            <p:cNvSpPr txBox="1"/>
            <p:nvPr/>
          </p:nvSpPr>
          <p:spPr>
            <a:xfrm>
              <a:off x="5943402" y="2692391"/>
              <a:ext cx="21265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385723"/>
                  </a:solidFill>
                  <a:latin typeface="Tw Cen MT" panose="020B0602020104020603" pitchFamily="34" charset="0"/>
                </a:rPr>
                <a:t>Mask Detection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EFAF46B-A1C3-45A8-A052-22BF454E6E76}"/>
                </a:ext>
              </a:extLst>
            </p:cNvPr>
            <p:cNvSpPr txBox="1"/>
            <p:nvPr/>
          </p:nvSpPr>
          <p:spPr>
            <a:xfrm>
              <a:off x="5943402" y="3011030"/>
              <a:ext cx="212650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The Detected Face Is Passed To Our Model Which Returns The Probability On Mask Or No Mask Parameters  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E0030E5-ADE8-4236-A8FA-EA49492B9A6A}"/>
              </a:ext>
            </a:extLst>
          </p:cNvPr>
          <p:cNvGrpSpPr/>
          <p:nvPr/>
        </p:nvGrpSpPr>
        <p:grpSpPr>
          <a:xfrm>
            <a:off x="7752782" y="3300477"/>
            <a:ext cx="2126507" cy="1149636"/>
            <a:chOff x="7742820" y="3644885"/>
            <a:chExt cx="2126507" cy="1149636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E5F379D-720A-4873-BF25-F62D2ED92709}"/>
                </a:ext>
              </a:extLst>
            </p:cNvPr>
            <p:cNvSpPr txBox="1"/>
            <p:nvPr/>
          </p:nvSpPr>
          <p:spPr>
            <a:xfrm>
              <a:off x="7742820" y="3644885"/>
              <a:ext cx="21265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B0F0"/>
                  </a:solidFill>
                  <a:latin typeface="Tw Cen MT" panose="020B0602020104020603" pitchFamily="34" charset="0"/>
                </a:rPr>
                <a:t>Bounding Box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1D0153F-5928-43C9-B3E9-D6A68A61E764}"/>
                </a:ext>
              </a:extLst>
            </p:cNvPr>
            <p:cNvSpPr txBox="1"/>
            <p:nvPr/>
          </p:nvSpPr>
          <p:spPr>
            <a:xfrm>
              <a:off x="7742820" y="3963524"/>
              <a:ext cx="21265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The Bounding Box Displays a square box to indicate the result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6E832B5-D939-4937-A3AD-85E2622E16FF}"/>
              </a:ext>
            </a:extLst>
          </p:cNvPr>
          <p:cNvGrpSpPr/>
          <p:nvPr/>
        </p:nvGrpSpPr>
        <p:grpSpPr>
          <a:xfrm>
            <a:off x="9627326" y="2012000"/>
            <a:ext cx="2126507" cy="1395857"/>
            <a:chOff x="9620021" y="2456997"/>
            <a:chExt cx="2126507" cy="1395857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1DAF0F2-B209-49E3-8710-C6751814FE90}"/>
                </a:ext>
              </a:extLst>
            </p:cNvPr>
            <p:cNvSpPr txBox="1"/>
            <p:nvPr/>
          </p:nvSpPr>
          <p:spPr>
            <a:xfrm>
              <a:off x="9620021" y="2456997"/>
              <a:ext cx="21265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EF3078"/>
                  </a:solidFill>
                  <a:latin typeface="Tw Cen MT" panose="020B0602020104020603" pitchFamily="34" charset="0"/>
                </a:rPr>
                <a:t>Voice Assistant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6C8A93F-CB4D-469B-8E27-AF0329F80A33}"/>
                </a:ext>
              </a:extLst>
            </p:cNvPr>
            <p:cNvSpPr txBox="1"/>
            <p:nvPr/>
          </p:nvSpPr>
          <p:spPr>
            <a:xfrm>
              <a:off x="9620021" y="2775636"/>
              <a:ext cx="212650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Once Confirmed The Person is informed the result through Voice Assistant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245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0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5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000"/>
                            </p:stCondLst>
                            <p:childTnLst>
                              <p:par>
                                <p:cTn id="9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8500"/>
                            </p:stCondLst>
                            <p:childTnLst>
                              <p:par>
                                <p:cTn id="1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3" grpId="0" animBg="1"/>
      <p:bldP spid="14" grpId="0"/>
      <p:bldP spid="15" grpId="0" animBg="1"/>
      <p:bldP spid="16" grpId="0"/>
      <p:bldP spid="17" grpId="0" animBg="1"/>
      <p:bldP spid="18" grpId="0"/>
      <p:bldP spid="19" grpId="0" animBg="1"/>
      <p:bldP spid="20" grpId="0"/>
      <p:bldP spid="21" grpId="0" animBg="1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2456543" y="13181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The Sophisticated Look 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884BCA-1978-49CC-8588-5399D7CABDE7}"/>
              </a:ext>
            </a:extLst>
          </p:cNvPr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01A590-ABA9-4BD2-BD64-376A4C227798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E53B434-A2A6-4C16-99DD-292CE4FD62C4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E5BC96-17A2-4BD5-BA51-10270687E85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A06ACCC-548D-4873-BD3B-AD3CA2C095B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BDE4C1-DAF9-476F-B807-27BE954F6C8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6" name="Picture 25" descr="A picture containing sitting, table, water&#10;&#10;Description automatically generated">
            <a:extLst>
              <a:ext uri="{FF2B5EF4-FFF2-40B4-BE49-F238E27FC236}">
                <a16:creationId xmlns:a16="http://schemas.microsoft.com/office/drawing/2014/main" id="{9767BE03-BA5D-4595-B11B-5E2B1AC49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693" y="1716349"/>
            <a:ext cx="8418070" cy="486669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3076" name="Picture 4" descr="Illustration of a purple smiley face with a transparent background ...">
            <a:extLst>
              <a:ext uri="{FF2B5EF4-FFF2-40B4-BE49-F238E27FC236}">
                <a16:creationId xmlns:a16="http://schemas.microsoft.com/office/drawing/2014/main" id="{866610CC-B7B1-4D74-AC58-B881EF459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478" y="3429000"/>
            <a:ext cx="1594092" cy="152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BD98FBEE-4C06-42DE-B84C-3C20AD3CFDA8}"/>
              </a:ext>
            </a:extLst>
          </p:cNvPr>
          <p:cNvGrpSpPr/>
          <p:nvPr/>
        </p:nvGrpSpPr>
        <p:grpSpPr>
          <a:xfrm>
            <a:off x="4242691" y="2250382"/>
            <a:ext cx="5141108" cy="4206150"/>
            <a:chOff x="4242691" y="2250382"/>
            <a:chExt cx="5141108" cy="4206150"/>
          </a:xfrm>
        </p:grpSpPr>
        <p:pic>
          <p:nvPicPr>
            <p:cNvPr id="22" name="Picture 21" descr="A person wearing a red hat&#10;&#10;Description automatically generated">
              <a:extLst>
                <a:ext uri="{FF2B5EF4-FFF2-40B4-BE49-F238E27FC236}">
                  <a16:creationId xmlns:a16="http://schemas.microsoft.com/office/drawing/2014/main" id="{E6EDBED1-8774-4D3D-B7AF-9F65A470A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2692" y="2250382"/>
              <a:ext cx="5141107" cy="4206150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pic>
          <p:nvPicPr>
            <p:cNvPr id="39" name="Picture 38" descr="A screenshot of a flat screen television&#10;&#10;Description automatically generated">
              <a:extLst>
                <a:ext uri="{FF2B5EF4-FFF2-40B4-BE49-F238E27FC236}">
                  <a16:creationId xmlns:a16="http://schemas.microsoft.com/office/drawing/2014/main" id="{C1795CC3-079F-4963-9E01-602B4B0773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804" t="28308" r="12063" b="5203"/>
            <a:stretch/>
          </p:blipFill>
          <p:spPr>
            <a:xfrm>
              <a:off x="4242691" y="2531872"/>
              <a:ext cx="5141107" cy="3864864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</p:grpSp>
    </p:spTree>
    <p:extLst>
      <p:ext uri="{BB962C8B-B14F-4D97-AF65-F5344CB8AC3E}">
        <p14:creationId xmlns:p14="http://schemas.microsoft.com/office/powerpoint/2010/main" val="27473402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2456543" y="13181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The Front-End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884BCA-1978-49CC-8588-5399D7CABDE7}"/>
              </a:ext>
            </a:extLst>
          </p:cNvPr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01A590-ABA9-4BD2-BD64-376A4C227798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E53B434-A2A6-4C16-99DD-292CE4FD62C4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E5BC96-17A2-4BD5-BA51-10270687E85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A06ACCC-548D-4873-BD3B-AD3CA2C095B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BDE4C1-DAF9-476F-B807-27BE954F6C8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0F172E8-09DB-4E0D-A15B-3160B075795B}"/>
              </a:ext>
            </a:extLst>
          </p:cNvPr>
          <p:cNvGrpSpPr/>
          <p:nvPr/>
        </p:nvGrpSpPr>
        <p:grpSpPr>
          <a:xfrm>
            <a:off x="1744945" y="2449077"/>
            <a:ext cx="1484244" cy="1484244"/>
            <a:chOff x="1187416" y="2338532"/>
            <a:chExt cx="1484244" cy="1484244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03C2986-6FC2-4928-9609-DB37E6299E29}"/>
                </a:ext>
              </a:extLst>
            </p:cNvPr>
            <p:cNvSpPr/>
            <p:nvPr/>
          </p:nvSpPr>
          <p:spPr>
            <a:xfrm rot="2700000">
              <a:off x="1187416" y="2338532"/>
              <a:ext cx="1484244" cy="1484244"/>
            </a:xfrm>
            <a:prstGeom prst="roundRect">
              <a:avLst>
                <a:gd name="adj" fmla="val 1309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449F607-3573-4460-BCF6-0D48A2A7C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7453" y="2693518"/>
              <a:ext cx="774274" cy="774272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C3C1551-9EE9-42D9-8AA1-9DB3CA8F23DF}"/>
              </a:ext>
            </a:extLst>
          </p:cNvPr>
          <p:cNvGrpSpPr/>
          <p:nvPr/>
        </p:nvGrpSpPr>
        <p:grpSpPr>
          <a:xfrm>
            <a:off x="2544239" y="3710212"/>
            <a:ext cx="1915627" cy="1484244"/>
            <a:chOff x="2026295" y="3657473"/>
            <a:chExt cx="1915627" cy="1484244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4CB58540-4FF9-453F-A9F6-3C932CAF55E0}"/>
                </a:ext>
              </a:extLst>
            </p:cNvPr>
            <p:cNvSpPr/>
            <p:nvPr/>
          </p:nvSpPr>
          <p:spPr>
            <a:xfrm rot="2700000">
              <a:off x="2241988" y="3657473"/>
              <a:ext cx="1484244" cy="1484244"/>
            </a:xfrm>
            <a:prstGeom prst="roundRect">
              <a:avLst>
                <a:gd name="adj" fmla="val 13096"/>
              </a:avLst>
            </a:prstGeom>
            <a:solidFill>
              <a:srgbClr val="EF3078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6E848BF-4E5B-409D-8114-A69D03888E8D}"/>
                </a:ext>
              </a:extLst>
            </p:cNvPr>
            <p:cNvSpPr txBox="1"/>
            <p:nvPr/>
          </p:nvSpPr>
          <p:spPr>
            <a:xfrm>
              <a:off x="2026295" y="4203736"/>
              <a:ext cx="19156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HTML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2C0596D-7FAB-4A1B-AE63-D59D7FD64F5A}"/>
              </a:ext>
            </a:extLst>
          </p:cNvPr>
          <p:cNvGrpSpPr/>
          <p:nvPr/>
        </p:nvGrpSpPr>
        <p:grpSpPr>
          <a:xfrm>
            <a:off x="4659984" y="3766048"/>
            <a:ext cx="1915627" cy="1484244"/>
            <a:chOff x="4065760" y="3657473"/>
            <a:chExt cx="1915627" cy="1484244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61459C0E-0DC9-428D-AB3A-8868112E3852}"/>
                </a:ext>
              </a:extLst>
            </p:cNvPr>
            <p:cNvSpPr/>
            <p:nvPr/>
          </p:nvSpPr>
          <p:spPr>
            <a:xfrm rot="2700000">
              <a:off x="4335973" y="3657473"/>
              <a:ext cx="1484244" cy="1484244"/>
            </a:xfrm>
            <a:prstGeom prst="roundRect">
              <a:avLst>
                <a:gd name="adj" fmla="val 13096"/>
              </a:avLst>
            </a:prstGeom>
            <a:solidFill>
              <a:srgbClr val="03A1A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4B7A73F-F964-48A2-B788-F55F7B9D040D}"/>
                </a:ext>
              </a:extLst>
            </p:cNvPr>
            <p:cNvSpPr txBox="1"/>
            <p:nvPr/>
          </p:nvSpPr>
          <p:spPr>
            <a:xfrm>
              <a:off x="4065760" y="4149180"/>
              <a:ext cx="19156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CSS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743D9DB-ECBD-4F96-B04B-77A755D8CF78}"/>
              </a:ext>
            </a:extLst>
          </p:cNvPr>
          <p:cNvGrpSpPr/>
          <p:nvPr/>
        </p:nvGrpSpPr>
        <p:grpSpPr>
          <a:xfrm>
            <a:off x="6844052" y="3743470"/>
            <a:ext cx="1915627" cy="1484244"/>
            <a:chOff x="6171505" y="3657473"/>
            <a:chExt cx="1915627" cy="1484244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4958A5D0-184B-4172-86EF-3B81412BDC75}"/>
                </a:ext>
              </a:extLst>
            </p:cNvPr>
            <p:cNvSpPr/>
            <p:nvPr/>
          </p:nvSpPr>
          <p:spPr>
            <a:xfrm rot="2700000">
              <a:off x="6403136" y="3657473"/>
              <a:ext cx="1484244" cy="1484244"/>
            </a:xfrm>
            <a:prstGeom prst="roundRect">
              <a:avLst>
                <a:gd name="adj" fmla="val 13096"/>
              </a:avLst>
            </a:prstGeom>
            <a:solidFill>
              <a:srgbClr val="EE952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61CC52C-FFC4-4B11-A134-A456A120261F}"/>
                </a:ext>
              </a:extLst>
            </p:cNvPr>
            <p:cNvSpPr txBox="1"/>
            <p:nvPr/>
          </p:nvSpPr>
          <p:spPr>
            <a:xfrm>
              <a:off x="6171505" y="4135505"/>
              <a:ext cx="19156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Bootstrap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ACECC14-0B8D-42EC-9AD4-1D0FB247E6A4}"/>
              </a:ext>
            </a:extLst>
          </p:cNvPr>
          <p:cNvGrpSpPr/>
          <p:nvPr/>
        </p:nvGrpSpPr>
        <p:grpSpPr>
          <a:xfrm>
            <a:off x="8947544" y="3692446"/>
            <a:ext cx="1915627" cy="1484244"/>
            <a:chOff x="8231107" y="3657473"/>
            <a:chExt cx="1915627" cy="1484244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F85CC35-104C-478B-84A0-E8A131FF05F1}"/>
                </a:ext>
              </a:extLst>
            </p:cNvPr>
            <p:cNvSpPr/>
            <p:nvPr/>
          </p:nvSpPr>
          <p:spPr>
            <a:xfrm rot="2700000">
              <a:off x="8497121" y="3657473"/>
              <a:ext cx="1484244" cy="1484244"/>
            </a:xfrm>
            <a:prstGeom prst="roundRect">
              <a:avLst>
                <a:gd name="adj" fmla="val 13096"/>
              </a:avLst>
            </a:prstGeom>
            <a:solidFill>
              <a:srgbClr val="00B0F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A37347F-3E44-4B80-8900-4191718A79F6}"/>
                </a:ext>
              </a:extLst>
            </p:cNvPr>
            <p:cNvSpPr txBox="1"/>
            <p:nvPr/>
          </p:nvSpPr>
          <p:spPr>
            <a:xfrm>
              <a:off x="8231107" y="4097146"/>
              <a:ext cx="19156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Blender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BC4EEBD-9C4A-429C-AB0B-4E635CF2D769}"/>
              </a:ext>
            </a:extLst>
          </p:cNvPr>
          <p:cNvGrpSpPr/>
          <p:nvPr/>
        </p:nvGrpSpPr>
        <p:grpSpPr>
          <a:xfrm>
            <a:off x="3901534" y="2464267"/>
            <a:ext cx="1484244" cy="1501797"/>
            <a:chOff x="3294016" y="2276545"/>
            <a:chExt cx="1484244" cy="1501797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F1B0B97-B3BB-452D-8F2F-EA9AB5AF7674}"/>
                </a:ext>
              </a:extLst>
            </p:cNvPr>
            <p:cNvSpPr/>
            <p:nvPr/>
          </p:nvSpPr>
          <p:spPr>
            <a:xfrm rot="2700000">
              <a:off x="3294016" y="2294098"/>
              <a:ext cx="1484244" cy="1484244"/>
            </a:xfrm>
            <a:prstGeom prst="roundRect">
              <a:avLst>
                <a:gd name="adj" fmla="val 1309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00" name="Picture 4" descr="Css Logo PNG, Transparent Css Logo PNG Image Free Download - PNGkey">
              <a:extLst>
                <a:ext uri="{FF2B5EF4-FFF2-40B4-BE49-F238E27FC236}">
                  <a16:creationId xmlns:a16="http://schemas.microsoft.com/office/drawing/2014/main" id="{66EE146D-6BA4-4BE5-8737-3F5A016B59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53" b="95683" l="4000" r="95000">
                          <a14:foregroundMark x1="4333" y1="21343" x2="4333" y2="21343"/>
                          <a14:foregroundMark x1="94667" y1="22542" x2="94667" y2="22542"/>
                          <a14:foregroundMark x1="95333" y1="24700" x2="95333" y2="24700"/>
                          <a14:foregroundMark x1="95000" y1="22782" x2="95000" y2="22782"/>
                          <a14:foregroundMark x1="51000" y1="95683" x2="51000" y2="9568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8018" y="2276545"/>
              <a:ext cx="931858" cy="1295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010516-A013-447B-B998-5AEFC5060731}"/>
              </a:ext>
            </a:extLst>
          </p:cNvPr>
          <p:cNvGrpSpPr/>
          <p:nvPr/>
        </p:nvGrpSpPr>
        <p:grpSpPr>
          <a:xfrm>
            <a:off x="8137383" y="2499694"/>
            <a:ext cx="1484244" cy="1484244"/>
            <a:chOff x="7452656" y="2338532"/>
            <a:chExt cx="1484244" cy="1484244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0018B0A-C93F-4E1C-8AFA-C10A45AD97A0}"/>
                </a:ext>
              </a:extLst>
            </p:cNvPr>
            <p:cNvSpPr/>
            <p:nvPr/>
          </p:nvSpPr>
          <p:spPr>
            <a:xfrm rot="2700000">
              <a:off x="7452656" y="2338532"/>
              <a:ext cx="1484244" cy="1484244"/>
            </a:xfrm>
            <a:prstGeom prst="roundRect">
              <a:avLst>
                <a:gd name="adj" fmla="val 1309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04" name="Picture 8" descr="Blender 2.81 Experimental Build — Blender.Community">
              <a:extLst>
                <a:ext uri="{FF2B5EF4-FFF2-40B4-BE49-F238E27FC236}">
                  <a16:creationId xmlns:a16="http://schemas.microsoft.com/office/drawing/2014/main" id="{3585ADBD-7759-47E6-A015-1C67CF634D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1537" y="2443840"/>
              <a:ext cx="1246465" cy="10190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88701C-0CAF-4915-9E98-F4576DFC2F8A}"/>
              </a:ext>
            </a:extLst>
          </p:cNvPr>
          <p:cNvGrpSpPr/>
          <p:nvPr/>
        </p:nvGrpSpPr>
        <p:grpSpPr>
          <a:xfrm>
            <a:off x="6018553" y="2499694"/>
            <a:ext cx="1484244" cy="1484244"/>
            <a:chOff x="5385493" y="2338532"/>
            <a:chExt cx="1484244" cy="1484244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C519D27-4F14-4E45-80D5-D5C98813D917}"/>
                </a:ext>
              </a:extLst>
            </p:cNvPr>
            <p:cNvSpPr/>
            <p:nvPr/>
          </p:nvSpPr>
          <p:spPr>
            <a:xfrm rot="2700000">
              <a:off x="5385493" y="2338532"/>
              <a:ext cx="1484244" cy="1484244"/>
            </a:xfrm>
            <a:prstGeom prst="roundRect">
              <a:avLst>
                <a:gd name="adj" fmla="val 1309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B40C3A99-A8D7-48A5-876A-2C8AB55470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9906" y="2556667"/>
              <a:ext cx="955331" cy="959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857146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2456543" y="13181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The Modern Look 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884BCA-1978-49CC-8588-5399D7CABDE7}"/>
              </a:ext>
            </a:extLst>
          </p:cNvPr>
          <p:cNvGrpSpPr/>
          <p:nvPr/>
        </p:nvGrpSpPr>
        <p:grpSpPr>
          <a:xfrm>
            <a:off x="5378697" y="787794"/>
            <a:ext cx="1434489" cy="190500"/>
            <a:chOff x="4679586" y="878988"/>
            <a:chExt cx="1434489" cy="1905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01A590-ABA9-4BD2-BD64-376A4C227798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E53B434-A2A6-4C16-99DD-292CE4FD62C4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E5BC96-17A2-4BD5-BA51-10270687E85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A06ACCC-548D-4873-BD3B-AD3CA2C095B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BDE4C1-DAF9-476F-B807-27BE954F6C8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729CEF-CF0D-43E9-B684-20B3328A4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78" y="1119574"/>
            <a:ext cx="11371443" cy="5416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52B08FE-30F8-4A5E-A756-663E2C0A9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9" y="1106839"/>
            <a:ext cx="11492162" cy="5428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1F535B-4A8C-4153-A034-2717588FE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559" y="1104690"/>
            <a:ext cx="11447527" cy="5383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 descr="A screenshot of a television screen&#10;&#10;Description automatically generated">
            <a:extLst>
              <a:ext uri="{FF2B5EF4-FFF2-40B4-BE49-F238E27FC236}">
                <a16:creationId xmlns:a16="http://schemas.microsoft.com/office/drawing/2014/main" id="{19ABE011-EF96-4E29-9B4B-B42D7CC4C6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7" y="1047874"/>
            <a:ext cx="11479489" cy="5440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 descr="A screenshot of a flat screen television&#10;&#10;Description automatically generated">
            <a:extLst>
              <a:ext uri="{FF2B5EF4-FFF2-40B4-BE49-F238E27FC236}">
                <a16:creationId xmlns:a16="http://schemas.microsoft.com/office/drawing/2014/main" id="{11B57D86-84FB-45C2-9BC3-98CD45E80C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08" y="1023258"/>
            <a:ext cx="11767749" cy="5489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38189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219989C-6534-4081-88F9-01A1845F375C}"/>
              </a:ext>
            </a:extLst>
          </p:cNvPr>
          <p:cNvGrpSpPr/>
          <p:nvPr/>
        </p:nvGrpSpPr>
        <p:grpSpPr>
          <a:xfrm>
            <a:off x="8985148" y="2182683"/>
            <a:ext cx="1805441" cy="1894017"/>
            <a:chOff x="8985148" y="2182683"/>
            <a:chExt cx="1805441" cy="1894017"/>
          </a:xfrm>
        </p:grpSpPr>
        <p:sp>
          <p:nvSpPr>
            <p:cNvPr id="23" name="Rectangle: Top Corners Rounded 22">
              <a:extLst>
                <a:ext uri="{FF2B5EF4-FFF2-40B4-BE49-F238E27FC236}">
                  <a16:creationId xmlns:a16="http://schemas.microsoft.com/office/drawing/2014/main" id="{303A4C65-5C87-4C63-A0E1-4DF161B02937}"/>
                </a:ext>
              </a:extLst>
            </p:cNvPr>
            <p:cNvSpPr/>
            <p:nvPr/>
          </p:nvSpPr>
          <p:spPr>
            <a:xfrm>
              <a:off x="909207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C447283-DB73-4C8A-99DE-552ACE3319FB}"/>
                </a:ext>
              </a:extLst>
            </p:cNvPr>
            <p:cNvSpPr txBox="1"/>
            <p:nvPr/>
          </p:nvSpPr>
          <p:spPr>
            <a:xfrm>
              <a:off x="944065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BEC5E5B-C4A7-4BE2-9DAD-E90FC41E4DCA}"/>
                </a:ext>
              </a:extLst>
            </p:cNvPr>
            <p:cNvSpPr txBox="1"/>
            <p:nvPr/>
          </p:nvSpPr>
          <p:spPr>
            <a:xfrm>
              <a:off x="8985148" y="2182683"/>
              <a:ext cx="18054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2198942-3878-4909-884B-7CA0E318DFD7}"/>
              </a:ext>
            </a:extLst>
          </p:cNvPr>
          <p:cNvGrpSpPr/>
          <p:nvPr/>
        </p:nvGrpSpPr>
        <p:grpSpPr>
          <a:xfrm>
            <a:off x="6381342" y="2182683"/>
            <a:ext cx="1805441" cy="1894017"/>
            <a:chOff x="6381342" y="2182683"/>
            <a:chExt cx="1805441" cy="1894017"/>
          </a:xfrm>
        </p:grpSpPr>
        <p:sp>
          <p:nvSpPr>
            <p:cNvPr id="19" name="Rectangle: Top Corners Rounded 18">
              <a:extLst>
                <a:ext uri="{FF2B5EF4-FFF2-40B4-BE49-F238E27FC236}">
                  <a16:creationId xmlns:a16="http://schemas.microsoft.com/office/drawing/2014/main" id="{4B2E4077-565B-48E9-A42E-57895BC5AA27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ABFDA63-D1BE-4B0B-A1BF-19B81E35575F}"/>
                </a:ext>
              </a:extLst>
            </p:cNvPr>
            <p:cNvSpPr txBox="1"/>
            <p:nvPr/>
          </p:nvSpPr>
          <p:spPr>
            <a:xfrm>
              <a:off x="6381342" y="2182683"/>
              <a:ext cx="18054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047EE7-AD08-45DB-A65A-9FA74A775764}"/>
                </a:ext>
              </a:extLst>
            </p:cNvPr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3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430A81F-25E0-4239-B494-46C9D4937700}"/>
              </a:ext>
            </a:extLst>
          </p:cNvPr>
          <p:cNvGrpSpPr/>
          <p:nvPr/>
        </p:nvGrpSpPr>
        <p:grpSpPr>
          <a:xfrm>
            <a:off x="3884465" y="2182683"/>
            <a:ext cx="1805441" cy="1894017"/>
            <a:chOff x="3884465" y="2182683"/>
            <a:chExt cx="1805441" cy="1894017"/>
          </a:xfrm>
        </p:grpSpPr>
        <p:sp>
          <p:nvSpPr>
            <p:cNvPr id="15" name="Rectangle: Top Corners Rounded 14">
              <a:extLst>
                <a:ext uri="{FF2B5EF4-FFF2-40B4-BE49-F238E27FC236}">
                  <a16:creationId xmlns:a16="http://schemas.microsoft.com/office/drawing/2014/main" id="{6C90D299-5340-438E-A62B-883CADA51767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B84361-FFCA-4952-9762-BC2B8113DC6B}"/>
                </a:ext>
              </a:extLst>
            </p:cNvPr>
            <p:cNvSpPr txBox="1"/>
            <p:nvPr/>
          </p:nvSpPr>
          <p:spPr>
            <a:xfrm>
              <a:off x="3884465" y="2182683"/>
              <a:ext cx="18054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FA9CFCB-2E2A-4E69-B807-A8DE80F4F84C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2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1DA1449-9BBE-4FB5-854D-B6D832CCD806}"/>
              </a:ext>
            </a:extLst>
          </p:cNvPr>
          <p:cNvGrpSpPr/>
          <p:nvPr/>
        </p:nvGrpSpPr>
        <p:grpSpPr>
          <a:xfrm>
            <a:off x="1387588" y="2182683"/>
            <a:ext cx="1805441" cy="1894017"/>
            <a:chOff x="1387588" y="2182683"/>
            <a:chExt cx="1805441" cy="1894017"/>
          </a:xfrm>
        </p:grpSpPr>
        <p:sp>
          <p:nvSpPr>
            <p:cNvPr id="12" name="Rectangle: Top Corners Rounded 11">
              <a:extLst>
                <a:ext uri="{FF2B5EF4-FFF2-40B4-BE49-F238E27FC236}">
                  <a16:creationId xmlns:a16="http://schemas.microsoft.com/office/drawing/2014/main" id="{E176DFE6-E6EE-4CBF-AB55-962516DAF6EF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2352D7-E64D-4683-8555-4BBBFBED2197}"/>
                </a:ext>
              </a:extLst>
            </p:cNvPr>
            <p:cNvSpPr txBox="1"/>
            <p:nvPr/>
          </p:nvSpPr>
          <p:spPr>
            <a:xfrm>
              <a:off x="1387588" y="2182683"/>
              <a:ext cx="18054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E8E3AC-C1DA-4857-8AA2-283A2C840A70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2456543" y="131812"/>
            <a:ext cx="7278915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What We Learnt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884BCA-1978-49CC-8588-5399D7CABDE7}"/>
              </a:ext>
            </a:extLst>
          </p:cNvPr>
          <p:cNvGrpSpPr/>
          <p:nvPr/>
        </p:nvGrpSpPr>
        <p:grpSpPr>
          <a:xfrm>
            <a:off x="5378755" y="934997"/>
            <a:ext cx="1434489" cy="190500"/>
            <a:chOff x="4679586" y="878988"/>
            <a:chExt cx="1434489" cy="1905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01A590-ABA9-4BD2-BD64-376A4C227798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E53B434-A2A6-4C16-99DD-292CE4FD62C4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E5BC96-17A2-4BD5-BA51-10270687E85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A06ACCC-548D-4873-BD3B-AD3CA2C095B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BDE4C1-DAF9-476F-B807-27BE954F6C8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A10DECE-FB54-4F98-9472-6CE168F86075}"/>
              </a:ext>
            </a:extLst>
          </p:cNvPr>
          <p:cNvSpPr/>
          <p:nvPr/>
        </p:nvSpPr>
        <p:spPr>
          <a:xfrm flipV="1">
            <a:off x="1494518" y="3143250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D33F448-D5EA-4698-93DE-C12876411D16}"/>
              </a:ext>
            </a:extLst>
          </p:cNvPr>
          <p:cNvSpPr/>
          <p:nvPr/>
        </p:nvSpPr>
        <p:spPr>
          <a:xfrm flipV="1">
            <a:off x="3991395" y="3143250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2992BDF-F7C4-4374-886A-86270F68E5B1}"/>
              </a:ext>
            </a:extLst>
          </p:cNvPr>
          <p:cNvSpPr/>
          <p:nvPr/>
        </p:nvSpPr>
        <p:spPr>
          <a:xfrm flipV="1">
            <a:off x="6488272" y="3143250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066C7CC-77EF-41CA-B323-66B868940684}"/>
              </a:ext>
            </a:extLst>
          </p:cNvPr>
          <p:cNvSpPr/>
          <p:nvPr/>
        </p:nvSpPr>
        <p:spPr>
          <a:xfrm flipV="1">
            <a:off x="9092078" y="3143250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149AF21-2235-48F7-BCB5-97AAA5BB7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756" y="4905623"/>
            <a:ext cx="905768" cy="90576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E50AA9A-FAB8-4A36-BCFC-AE5A9E810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969" y="4914675"/>
            <a:ext cx="900162" cy="9001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45F41EB-76B8-4D33-BDB3-4A3E0743A1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177" y="4914675"/>
            <a:ext cx="905770" cy="90576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2320AA8-1E5E-496F-9945-24C0399B8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808" y="4879271"/>
            <a:ext cx="932120" cy="9321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96EA5B9-609B-41D8-BAEB-1AB2F8B9359E}"/>
              </a:ext>
            </a:extLst>
          </p:cNvPr>
          <p:cNvSpPr txBox="1"/>
          <p:nvPr/>
        </p:nvSpPr>
        <p:spPr>
          <a:xfrm>
            <a:off x="1480553" y="4067770"/>
            <a:ext cx="159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EF3078"/>
                </a:solidFill>
                <a:latin typeface="Tw Cen MT" panose="020B0602020104020603" pitchFamily="34" charset="0"/>
              </a:rPr>
              <a:t>Professional Teamwork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F8B1AD-BE20-4D97-80BF-AC12A3B886DB}"/>
              </a:ext>
            </a:extLst>
          </p:cNvPr>
          <p:cNvSpPr txBox="1"/>
          <p:nvPr/>
        </p:nvSpPr>
        <p:spPr>
          <a:xfrm>
            <a:off x="3977673" y="4094323"/>
            <a:ext cx="159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3A1A4"/>
                </a:solidFill>
                <a:latin typeface="Tw Cen MT" panose="020B0602020104020603" pitchFamily="34" charset="0"/>
              </a:rPr>
              <a:t>Building</a:t>
            </a:r>
          </a:p>
          <a:p>
            <a:pPr algn="ctr"/>
            <a:r>
              <a:rPr lang="en-US" b="1" dirty="0">
                <a:solidFill>
                  <a:srgbClr val="03A1A4"/>
                </a:solidFill>
                <a:latin typeface="Tw Cen MT" panose="020B0602020104020603" pitchFamily="34" charset="0"/>
              </a:rPr>
              <a:t>A ML Model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F85E69A-BADF-47FA-97F2-BF77348F278C}"/>
              </a:ext>
            </a:extLst>
          </p:cNvPr>
          <p:cNvSpPr txBox="1"/>
          <p:nvPr/>
        </p:nvSpPr>
        <p:spPr>
          <a:xfrm>
            <a:off x="6460828" y="4076700"/>
            <a:ext cx="159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EE9524"/>
                </a:solidFill>
                <a:latin typeface="Tw Cen MT" panose="020B0602020104020603" pitchFamily="34" charset="0"/>
              </a:rPr>
              <a:t>Building Complex UI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FDFCA09-96C1-48B9-A4BF-FC3BC14E65FF}"/>
              </a:ext>
            </a:extLst>
          </p:cNvPr>
          <p:cNvSpPr txBox="1"/>
          <p:nvPr/>
        </p:nvSpPr>
        <p:spPr>
          <a:xfrm>
            <a:off x="9064634" y="4197419"/>
            <a:ext cx="159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C7CBB"/>
                </a:solidFill>
                <a:latin typeface="Tw Cen MT" panose="020B0602020104020603" pitchFamily="34" charset="0"/>
              </a:rPr>
              <a:t>Using Flask</a:t>
            </a:r>
          </a:p>
        </p:txBody>
      </p:sp>
    </p:spTree>
    <p:extLst>
      <p:ext uri="{BB962C8B-B14F-4D97-AF65-F5344CB8AC3E}">
        <p14:creationId xmlns:p14="http://schemas.microsoft.com/office/powerpoint/2010/main" val="41284797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5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5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750"/>
                            </p:stCondLst>
                            <p:childTnLst>
                              <p:par>
                                <p:cTn id="83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20" grpId="0" animBg="1"/>
      <p:bldP spid="24" grpId="0" animBg="1"/>
      <p:bldP spid="46" grpId="0"/>
      <p:bldP spid="4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13008</TotalTime>
  <Words>264</Words>
  <Application>Microsoft Office PowerPoint</Application>
  <PresentationFormat>Widescreen</PresentationFormat>
  <Paragraphs>83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Nahid Ahmed</dc:creator>
  <cp:lastModifiedBy>ishaan</cp:lastModifiedBy>
  <cp:revision>142</cp:revision>
  <dcterms:created xsi:type="dcterms:W3CDTF">2017-10-30T13:02:30Z</dcterms:created>
  <dcterms:modified xsi:type="dcterms:W3CDTF">2020-06-21T11:48:07Z</dcterms:modified>
</cp:coreProperties>
</file>